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7" r:id="rId1"/>
  </p:sldMasterIdLst>
  <p:notesMasterIdLst>
    <p:notesMasterId r:id="rId9"/>
  </p:notesMasterIdLst>
  <p:handoutMasterIdLst>
    <p:handoutMasterId r:id="rId10"/>
  </p:handoutMasterIdLst>
  <p:sldIdLst>
    <p:sldId id="256" r:id="rId2"/>
    <p:sldId id="265" r:id="rId3"/>
    <p:sldId id="272" r:id="rId4"/>
    <p:sldId id="273" r:id="rId5"/>
    <p:sldId id="274" r:id="rId6"/>
    <p:sldId id="275" r:id="rId7"/>
    <p:sldId id="276" r:id="rId8"/>
  </p:sldIdLst>
  <p:sldSz cx="9144000" cy="6858000" type="screen4x3"/>
  <p:notesSz cx="6858000" cy="100123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47A79-D3B4-45DB-A5ED-2342F818F148}" v="39" dt="2023-08-14T22:15:43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87"/>
  </p:normalViewPr>
  <p:slideViewPr>
    <p:cSldViewPr>
      <p:cViewPr>
        <p:scale>
          <a:sx n="75" d="100"/>
          <a:sy n="75" d="100"/>
        </p:scale>
        <p:origin x="3432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3DD307C-D79A-4CDB-953F-2FE1156E5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11FD5AD-3186-4C14-9A43-B1CBE61D01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5054A2CD-AB44-4F6A-877D-A72E6F047FEC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E5539E28-9C63-4CC1-9722-7B3A9348682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0713"/>
            <a:ext cx="2971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456ECE4-59EA-4688-9A54-6C2C590017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510713"/>
            <a:ext cx="2971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27DA04-A77F-483E-B6C3-6BB3823B22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616B1FC-39C3-4CFA-BB40-662E917FD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395796C-593A-4F9D-B431-F6CCB741D0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D19F3F-9B78-42F1-945A-CDA0515F1874}" type="datetimeFigureOut">
              <a:rPr lang="pt-BR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60172EB-CE82-4B39-8CF1-79075AC7F5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5388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08886A8F-A400-4F09-BE61-C2E30A05C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56150"/>
            <a:ext cx="5486400" cy="450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9D22E7-C10A-4201-A86D-CD6162643F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071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58E7C6-FE99-4A79-862F-485ADF996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510713"/>
            <a:ext cx="2971800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A3F75E-D02E-4203-A6AD-459A21C81A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32BEA13B-3F11-454C-ABC7-C372853EA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299D57FC-D81E-454C-ACD6-CBF3D3146F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C1DCB6A0-4A3D-403F-AE65-CE9D29AE8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10F508-D5F8-4DD6-9F36-465F3DFA82F7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80616-9334-4486-BEFD-F096C0E3B703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8B73E-5962-4BF4-A438-17E9A211940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735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CE906-6A01-4418-966B-E2FE846E5553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1F99-F7EF-4626-AB58-BF69723F57E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888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58428-1625-4407-BF10-39861503A09F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EF593-A022-4048-A8B2-FB5662D140A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562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64A29-31B9-423A-BEED-73F29002E748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5659B-B21D-4708-A929-457E32F3D25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377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526C7-58A9-43B1-A3E3-E38C647BEE98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4E268-34C7-43A2-A577-8359BDF4BCC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950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6910B-B4E4-4EFD-A96D-878236D828F8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78A8E-0410-40C2-BFAC-9EAA032A630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817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71C6A-30A6-49AA-A558-F88B37CD0E09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885BE-E9E3-45BD-BF95-BA6AFC1AEBBC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212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AB8EC-B077-4BE2-B424-A525A7B13F48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C2BC-D5AF-4B3C-A5DB-6D9D51F8E44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56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31C4D-E0F3-4930-994F-DE197339D939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5B70C-B4C4-4667-82EC-7E3CAC722982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198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7B36E-A8C2-430C-A982-F6CA7EB5BF0F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6A149-F948-4EFC-83F6-5EC0A91A497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951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D192A-3C40-42A3-8660-EAF32283AC1F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B9202-7952-43D0-BCDB-6786E64C28F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780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8B3898-71D0-47DE-9EFD-98DA87A57283}" type="datetimeFigureOut">
              <a:rPr lang="pt-BR" smtClean="0"/>
              <a:pPr>
                <a:defRPr/>
              </a:pPr>
              <a:t>05/08/2025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81ACA2-8159-464B-A055-5B01DD6631C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2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AA813C8D-4BE8-F356-4D0E-F3495E9F5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Subtítulo 2">
            <a:extLst>
              <a:ext uri="{FF2B5EF4-FFF2-40B4-BE49-F238E27FC236}">
                <a16:creationId xmlns:a16="http://schemas.microsoft.com/office/drawing/2014/main" id="{FA4A42FB-7489-4C6D-BD2A-BD91CA05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202" y="4293097"/>
            <a:ext cx="7843214" cy="2006394"/>
          </a:xfrm>
        </p:spPr>
        <p:txBody>
          <a:bodyPr rtlCol="0" anchor="ctr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Autor(es):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Instituição: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E-mail do autor apresentador: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Instituição financiadora ou agência: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Título 1">
            <a:extLst>
              <a:ext uri="{FF2B5EF4-FFF2-40B4-BE49-F238E27FC236}">
                <a16:creationId xmlns:a16="http://schemas.microsoft.com/office/drawing/2014/main" id="{26D72A34-5EB0-4EA6-97A0-86AD0E038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60" y="2179361"/>
            <a:ext cx="7556376" cy="1508760"/>
          </a:xfrm>
        </p:spPr>
        <p:txBody>
          <a:bodyPr rtlCol="0"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   Título do trabalho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4E81BF0F-4007-2323-FCAB-B5B71BB7E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Título 1">
            <a:extLst>
              <a:ext uri="{FF2B5EF4-FFF2-40B4-BE49-F238E27FC236}">
                <a16:creationId xmlns:a16="http://schemas.microsoft.com/office/drawing/2014/main" id="{29A95922-110E-48ED-B15D-D2F32F791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389" y="1844824"/>
            <a:ext cx="6768751" cy="1046197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pt-BR" alt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alt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(1 a 2 slides)</a:t>
            </a: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FA33B013-275D-4402-8CFA-D2ACECD9B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773" y="2598827"/>
            <a:ext cx="8684454" cy="3690006"/>
          </a:xfrm>
        </p:spPr>
        <p:txBody>
          <a:bodyPr anchor="ctr">
            <a:normAutofit/>
          </a:bodyPr>
          <a:lstStyle/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r>
              <a:rPr lang="pt-BR" alt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“O que me fez pensar no assunto”?</a:t>
            </a:r>
          </a:p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B05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</a:p>
          <a:p>
            <a:pPr eaLnBrk="1" hangingPunct="1">
              <a:buClr>
                <a:srgbClr val="00B05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Relevância do tema</a:t>
            </a:r>
          </a:p>
          <a:p>
            <a:pPr eaLnBrk="1" hangingPunct="1">
              <a:buClr>
                <a:srgbClr val="00B05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Dados da literatura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12547833-3FBA-CC74-2A96-2C35654A8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Título 1">
            <a:extLst>
              <a:ext uri="{FF2B5EF4-FFF2-40B4-BE49-F238E27FC236}">
                <a16:creationId xmlns:a16="http://schemas.microsoft.com/office/drawing/2014/main" id="{29A95922-110E-48ED-B15D-D2F32F791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700808"/>
            <a:ext cx="6768751" cy="104619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OBJETIVOS (1 slide)</a:t>
            </a:r>
            <a:endParaRPr lang="pt-BR" alt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FA33B013-275D-4402-8CFA-D2ACECD9B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773" y="2598827"/>
            <a:ext cx="8684454" cy="3690006"/>
          </a:xfrm>
        </p:spPr>
        <p:txBody>
          <a:bodyPr anchor="ctr">
            <a:normAutofit/>
          </a:bodyPr>
          <a:lstStyle/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r>
              <a:rPr lang="pt-BR" alt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“Para que eu fiz a pesquisa”?</a:t>
            </a:r>
          </a:p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endParaRPr lang="pt-BR" altLang="pt-B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Objetivo geral </a:t>
            </a:r>
          </a:p>
          <a:p>
            <a:pPr>
              <a:buClr>
                <a:srgbClr val="002060"/>
              </a:buClr>
            </a:pP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 	 </a:t>
            </a:r>
          </a:p>
        </p:txBody>
      </p:sp>
    </p:spTree>
    <p:extLst>
      <p:ext uri="{BB962C8B-B14F-4D97-AF65-F5344CB8AC3E}">
        <p14:creationId xmlns:p14="http://schemas.microsoft.com/office/powerpoint/2010/main" val="407021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148B36EA-6A86-85F3-F9B3-D08DBE06A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Título 1">
            <a:extLst>
              <a:ext uri="{FF2B5EF4-FFF2-40B4-BE49-F238E27FC236}">
                <a16:creationId xmlns:a16="http://schemas.microsoft.com/office/drawing/2014/main" id="{29A95922-110E-48ED-B15D-D2F32F791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700808"/>
            <a:ext cx="7272808" cy="1046197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pt-BR" alt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METODOLOGIA (1 a 2 slides)</a:t>
            </a:r>
            <a:endParaRPr lang="pt-BR" alt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FA33B013-275D-4402-8CFA-D2ACECD9B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773" y="2598827"/>
            <a:ext cx="8684454" cy="3690006"/>
          </a:xfrm>
        </p:spPr>
        <p:txBody>
          <a:bodyPr anchor="ctr">
            <a:normAutofit/>
          </a:bodyPr>
          <a:lstStyle/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r>
              <a:rPr lang="pt-BR" alt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“Como eu fiz a pesquisa”?</a:t>
            </a:r>
          </a:p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endParaRPr lang="pt-BR" altLang="pt-B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Local de estudo</a:t>
            </a:r>
          </a:p>
          <a:p>
            <a:pPr>
              <a:buClr>
                <a:srgbClr val="00206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Caminhos/procedimentos de pesquisa</a:t>
            </a:r>
          </a:p>
          <a:p>
            <a:pPr>
              <a:buClr>
                <a:srgbClr val="00206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Instrumentos de coleta dos dados</a:t>
            </a:r>
          </a:p>
          <a:p>
            <a:pPr>
              <a:buClr>
                <a:srgbClr val="00206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Fontes de pesquisa </a:t>
            </a:r>
          </a:p>
        </p:txBody>
      </p:sp>
    </p:spTree>
    <p:extLst>
      <p:ext uri="{BB962C8B-B14F-4D97-AF65-F5344CB8AC3E}">
        <p14:creationId xmlns:p14="http://schemas.microsoft.com/office/powerpoint/2010/main" val="335167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29935A43-80E8-F81B-0A2F-119EE0EA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Título 1">
            <a:extLst>
              <a:ext uri="{FF2B5EF4-FFF2-40B4-BE49-F238E27FC236}">
                <a16:creationId xmlns:a16="http://schemas.microsoft.com/office/drawing/2014/main" id="{29A95922-110E-48ED-B15D-D2F32F791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253" y="1772816"/>
            <a:ext cx="7272808" cy="1046197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pt-BR" alt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RESULTADOS (1 a 3 slides)</a:t>
            </a:r>
            <a:endParaRPr lang="pt-BR" alt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FA33B013-275D-4402-8CFA-D2ACECD9B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773" y="2598827"/>
            <a:ext cx="8684454" cy="3690006"/>
          </a:xfrm>
        </p:spPr>
        <p:txBody>
          <a:bodyPr anchor="ctr">
            <a:normAutofit/>
          </a:bodyPr>
          <a:lstStyle/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r>
              <a:rPr lang="pt-BR" alt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“O que eu encontrei”?</a:t>
            </a:r>
          </a:p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endParaRPr lang="pt-BR" altLang="pt-B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E6D3BCE4-7C78-688A-F931-DA80AAEAE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Título 1">
            <a:extLst>
              <a:ext uri="{FF2B5EF4-FFF2-40B4-BE49-F238E27FC236}">
                <a16:creationId xmlns:a16="http://schemas.microsoft.com/office/drawing/2014/main" id="{29A95922-110E-48ED-B15D-D2F32F791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878747"/>
            <a:ext cx="7272808" cy="1046197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b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 (1 a 2 slides)</a:t>
            </a:r>
            <a:endParaRPr lang="pt-BR" alt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FA33B013-275D-4402-8CFA-D2ACECD9B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773" y="3501008"/>
            <a:ext cx="8684454" cy="3690006"/>
          </a:xfrm>
        </p:spPr>
        <p:txBody>
          <a:bodyPr anchor="ctr">
            <a:normAutofit/>
          </a:bodyPr>
          <a:lstStyle/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r>
              <a:rPr lang="pt-BR" alt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“O que eu aprendi”?</a:t>
            </a:r>
          </a:p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endParaRPr lang="pt-BR" altLang="pt-B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Deve estar relacionado com os objetivos</a:t>
            </a:r>
          </a:p>
          <a:p>
            <a:pPr>
              <a:buClr>
                <a:srgbClr val="002060"/>
              </a:buClr>
            </a:pP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Concluir apenas o que apresentou</a:t>
            </a:r>
          </a:p>
          <a:p>
            <a:pPr>
              <a:buClr>
                <a:srgbClr val="FFFF00"/>
              </a:buClr>
            </a:pP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endParaRPr lang="pt-BR" altLang="pt-B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9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3BBD2D83-3919-2F97-7AFB-E2126E23A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Título 1">
            <a:extLst>
              <a:ext uri="{FF2B5EF4-FFF2-40B4-BE49-F238E27FC236}">
                <a16:creationId xmlns:a16="http://schemas.microsoft.com/office/drawing/2014/main" id="{29A95922-110E-48ED-B15D-D2F32F791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916832"/>
            <a:ext cx="7272808" cy="104619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endParaRPr lang="pt-BR" alt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FA33B013-275D-4402-8CFA-D2ACECD9B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9773" y="2852936"/>
            <a:ext cx="8684454" cy="3690006"/>
          </a:xfrm>
        </p:spPr>
        <p:txBody>
          <a:bodyPr anchor="ctr">
            <a:normAutofit/>
          </a:bodyPr>
          <a:lstStyle/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r>
              <a:rPr lang="pt-BR" altLang="pt-BR" sz="3200" i="1">
                <a:latin typeface="Arial" panose="020B0604020202020204" pitchFamily="34" charset="0"/>
                <a:cs typeface="Arial" panose="020B0604020202020204" pitchFamily="34" charset="0"/>
              </a:rPr>
              <a:t>“Liste </a:t>
            </a:r>
            <a:r>
              <a:rPr lang="pt-BR" alt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os trabalhos citados”</a:t>
            </a: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FF00"/>
              </a:buClr>
            </a:pP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endParaRPr lang="pt-BR" altLang="pt-B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64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1207</TotalTime>
  <Words>141</Words>
  <Application>Microsoft Office PowerPoint</Application>
  <PresentationFormat>Apresentação na tela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 2</vt:lpstr>
      <vt:lpstr>Tema do Office</vt:lpstr>
      <vt:lpstr>   Título do trabalho</vt:lpstr>
      <vt:lpstr>INTRODUÇÃO (1 a 2 slides)</vt:lpstr>
      <vt:lpstr>OBJETIVOS (1 slide)</vt:lpstr>
      <vt:lpstr>METODOLOGIA (1 a 2 slides)</vt:lpstr>
      <vt:lpstr>RESULTADOS (1 a 3 slides)</vt:lpstr>
      <vt:lpstr>CONSIDERAÇÕES FINAIS  (1 a 2 slides)</vt:lpstr>
      <vt:lpstr>Referências </vt:lpstr>
    </vt:vector>
  </TitlesOfParts>
  <Company>Centro Universitário de Araraquara - UNIARA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impacto e eficácia do programa bolsa família em Araraquara/sp</dc:title>
  <dc:creator>drcardozo</dc:creator>
  <cp:lastModifiedBy>Publiara</cp:lastModifiedBy>
  <cp:revision>150</cp:revision>
  <dcterms:created xsi:type="dcterms:W3CDTF">2009-10-15T22:52:16Z</dcterms:created>
  <dcterms:modified xsi:type="dcterms:W3CDTF">2025-08-05T19:33:34Z</dcterms:modified>
</cp:coreProperties>
</file>