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AC Steelfish" panose="020B0604020202020204" charset="0"/>
      <p:regular r:id="rId3"/>
    </p:embeddedFont>
    <p:embeddedFont>
      <p:font typeface="Cabin Sketch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hau Philomen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tiany Olliver" userId="cf91feb6cfd02210" providerId="LiveId" clId="{AB89BFD8-73CC-451C-8009-67E1614A5001}"/>
    <pc:docChg chg="delSld">
      <pc:chgData name="Thatiany Olliver" userId="cf91feb6cfd02210" providerId="LiveId" clId="{AB89BFD8-73CC-451C-8009-67E1614A5001}" dt="2024-05-17T14:42:30.614" v="4" actId="47"/>
      <pc:docMkLst>
        <pc:docMk/>
      </pc:docMkLst>
      <pc:sldChg chg="del">
        <pc:chgData name="Thatiany Olliver" userId="cf91feb6cfd02210" providerId="LiveId" clId="{AB89BFD8-73CC-451C-8009-67E1614A5001}" dt="2024-05-17T14:42:25.665" v="0" actId="2696"/>
        <pc:sldMkLst>
          <pc:docMk/>
          <pc:sldMk cId="0" sldId="256"/>
        </pc:sldMkLst>
      </pc:sldChg>
      <pc:sldChg chg="del">
        <pc:chgData name="Thatiany Olliver" userId="cf91feb6cfd02210" providerId="LiveId" clId="{AB89BFD8-73CC-451C-8009-67E1614A5001}" dt="2024-05-17T14:42:27.495" v="1" actId="47"/>
        <pc:sldMkLst>
          <pc:docMk/>
          <pc:sldMk cId="0" sldId="258"/>
        </pc:sldMkLst>
      </pc:sldChg>
      <pc:sldChg chg="del">
        <pc:chgData name="Thatiany Olliver" userId="cf91feb6cfd02210" providerId="LiveId" clId="{AB89BFD8-73CC-451C-8009-67E1614A5001}" dt="2024-05-17T14:42:28.578" v="2" actId="47"/>
        <pc:sldMkLst>
          <pc:docMk/>
          <pc:sldMk cId="0" sldId="259"/>
        </pc:sldMkLst>
      </pc:sldChg>
      <pc:sldChg chg="del">
        <pc:chgData name="Thatiany Olliver" userId="cf91feb6cfd02210" providerId="LiveId" clId="{AB89BFD8-73CC-451C-8009-67E1614A5001}" dt="2024-05-17T14:42:29.474" v="3" actId="47"/>
        <pc:sldMkLst>
          <pc:docMk/>
          <pc:sldMk cId="0" sldId="260"/>
        </pc:sldMkLst>
      </pc:sldChg>
      <pc:sldChg chg="del">
        <pc:chgData name="Thatiany Olliver" userId="cf91feb6cfd02210" providerId="LiveId" clId="{AB89BFD8-73CC-451C-8009-67E1614A5001}" dt="2024-05-17T14:42:30.614" v="4" actId="47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509" y="0"/>
            <a:ext cx="3712778" cy="11350266"/>
            <a:chOff x="0" y="0"/>
            <a:chExt cx="1133747" cy="3465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3747" cy="3465956"/>
            </a:xfrm>
            <a:custGeom>
              <a:avLst/>
              <a:gdLst/>
              <a:ahLst/>
              <a:cxnLst/>
              <a:rect l="l" t="t" r="r" b="b"/>
              <a:pathLst>
                <a:path w="1133747" h="3465956">
                  <a:moveTo>
                    <a:pt x="0" y="0"/>
                  </a:moveTo>
                  <a:lnTo>
                    <a:pt x="1133747" y="0"/>
                  </a:lnTo>
                  <a:lnTo>
                    <a:pt x="1133747" y="3465956"/>
                  </a:lnTo>
                  <a:lnTo>
                    <a:pt x="0" y="3465956"/>
                  </a:lnTo>
                  <a:close/>
                </a:path>
              </a:pathLst>
            </a:custGeom>
            <a:solidFill>
              <a:srgbClr val="FF914D">
                <a:alpha val="6196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33747" cy="3513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V="1">
            <a:off x="-2063590" y="1337328"/>
            <a:ext cx="5170936" cy="2496280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3540037"/>
                </a:moveTo>
                <a:lnTo>
                  <a:pt x="6126112" y="3540037"/>
                </a:lnTo>
                <a:lnTo>
                  <a:pt x="6126112" y="0"/>
                </a:lnTo>
                <a:lnTo>
                  <a:pt x="0" y="0"/>
                </a:lnTo>
                <a:lnTo>
                  <a:pt x="0" y="354003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643"/>
            </a:stretch>
          </a:blipFill>
        </p:spPr>
      </p:sp>
      <p:sp>
        <p:nvSpPr>
          <p:cNvPr id="6" name="Freeform 6"/>
          <p:cNvSpPr/>
          <p:nvPr/>
        </p:nvSpPr>
        <p:spPr>
          <a:xfrm rot="5400000" flipV="1">
            <a:off x="-2617629" y="6962619"/>
            <a:ext cx="6206766" cy="2568527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3540037"/>
                </a:moveTo>
                <a:lnTo>
                  <a:pt x="6126112" y="3540037"/>
                </a:lnTo>
                <a:lnTo>
                  <a:pt x="6126112" y="0"/>
                </a:lnTo>
                <a:lnTo>
                  <a:pt x="0" y="0"/>
                </a:lnTo>
                <a:lnTo>
                  <a:pt x="0" y="354003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64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23824" y="4731034"/>
            <a:ext cx="63547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EF"/>
                </a:solidFill>
                <a:latin typeface="AC Steelfish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23824" y="5491982"/>
            <a:ext cx="63547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EF"/>
                </a:solidFill>
                <a:latin typeface="AC Steelfish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3824" y="6252930"/>
            <a:ext cx="63547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EF"/>
                </a:solidFill>
                <a:latin typeface="AC Steelfish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23824" y="7013878"/>
            <a:ext cx="63547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EF"/>
                </a:solidFill>
                <a:latin typeface="AC Steelfish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23824" y="7774826"/>
            <a:ext cx="635476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EF"/>
                </a:solidFill>
                <a:latin typeface="AC Steelfish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34869" y="307877"/>
            <a:ext cx="9453131" cy="32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2255" spc="139">
                <a:solidFill>
                  <a:srgbClr val="0F6920"/>
                </a:solidFill>
                <a:latin typeface="Cabin Sketch"/>
              </a:rPr>
              <a:t>XI SIMPÓSIO SOBRE REFORMA AGRÁRIA E QUESTÕES RURAIS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47361" y="803682"/>
            <a:ext cx="4863096" cy="4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8"/>
              </a:lnSpc>
            </a:pPr>
            <a:r>
              <a:rPr lang="en-US" sz="1410" spc="62">
                <a:solidFill>
                  <a:srgbClr val="C22B0B"/>
                </a:solidFill>
                <a:latin typeface="Chau Philomene"/>
              </a:rPr>
              <a:t>TRANSIÇÃO AGROECOLÓGICA E TENSÕES SOCIOAMBIENTAIS: OS DESAFIOS DO TEMPO PRESENTE </a:t>
            </a:r>
          </a:p>
        </p:txBody>
      </p:sp>
      <p:sp>
        <p:nvSpPr>
          <p:cNvPr id="16" name="Freeform 16"/>
          <p:cNvSpPr/>
          <p:nvPr/>
        </p:nvSpPr>
        <p:spPr>
          <a:xfrm rot="-6608219">
            <a:off x="-280701" y="208629"/>
            <a:ext cx="2970666" cy="2954462"/>
          </a:xfrm>
          <a:custGeom>
            <a:avLst/>
            <a:gdLst/>
            <a:ahLst/>
            <a:cxnLst/>
            <a:rect l="l" t="t" r="r" b="b"/>
            <a:pathLst>
              <a:path w="2970666" h="2954462">
                <a:moveTo>
                  <a:pt x="0" y="0"/>
                </a:moveTo>
                <a:lnTo>
                  <a:pt x="2970666" y="0"/>
                </a:lnTo>
                <a:lnTo>
                  <a:pt x="2970666" y="2954463"/>
                </a:lnTo>
                <a:lnTo>
                  <a:pt x="0" y="2954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164444">
            <a:off x="-64153" y="518643"/>
            <a:ext cx="2537569" cy="2453604"/>
            <a:chOff x="0" y="0"/>
            <a:chExt cx="16600478" cy="16051183"/>
          </a:xfrm>
        </p:grpSpPr>
        <p:sp>
          <p:nvSpPr>
            <p:cNvPr id="18" name="Freeform 18"/>
            <p:cNvSpPr/>
            <p:nvPr/>
          </p:nvSpPr>
          <p:spPr>
            <a:xfrm>
              <a:off x="-635000" y="-673100"/>
              <a:ext cx="17508528" cy="17026544"/>
            </a:xfrm>
            <a:custGeom>
              <a:avLst/>
              <a:gdLst/>
              <a:ahLst/>
              <a:cxnLst/>
              <a:rect l="l" t="t" r="r" b="b"/>
              <a:pathLst>
                <a:path w="17508528" h="17026544">
                  <a:moveTo>
                    <a:pt x="14643777" y="1887631"/>
                  </a:moveTo>
                  <a:cubicBezTo>
                    <a:pt x="12350539" y="651510"/>
                    <a:pt x="10219754" y="2069206"/>
                    <a:pt x="8515882" y="2069206"/>
                  </a:cubicBezTo>
                  <a:cubicBezTo>
                    <a:pt x="7193586" y="2069206"/>
                    <a:pt x="4700114" y="0"/>
                    <a:pt x="1723060" y="2710769"/>
                  </a:cubicBezTo>
                  <a:cubicBezTo>
                    <a:pt x="0" y="6886982"/>
                    <a:pt x="2455990" y="10817060"/>
                    <a:pt x="5791953" y="14250836"/>
                  </a:cubicBezTo>
                  <a:cubicBezTo>
                    <a:pt x="9127916" y="17026544"/>
                    <a:pt x="13661501" y="17008763"/>
                    <a:pt x="16279648" y="13548747"/>
                  </a:cubicBezTo>
                  <a:cubicBezTo>
                    <a:pt x="17508528" y="10796886"/>
                    <a:pt x="17249448" y="3364437"/>
                    <a:pt x="14643777" y="1887631"/>
                  </a:cubicBezTo>
                  <a:close/>
                </a:path>
              </a:pathLst>
            </a:custGeom>
            <a:blipFill>
              <a:blip r:embed="rId6"/>
              <a:stretch>
                <a:fillRect t="-3013" b="-3013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6608219">
            <a:off x="-339666" y="3343584"/>
            <a:ext cx="3300825" cy="3282821"/>
          </a:xfrm>
          <a:custGeom>
            <a:avLst/>
            <a:gdLst/>
            <a:ahLst/>
            <a:cxnLst/>
            <a:rect l="l" t="t" r="r" b="b"/>
            <a:pathLst>
              <a:path w="3300825" h="3282821">
                <a:moveTo>
                  <a:pt x="0" y="0"/>
                </a:moveTo>
                <a:lnTo>
                  <a:pt x="3300825" y="0"/>
                </a:lnTo>
                <a:lnTo>
                  <a:pt x="3300825" y="3282821"/>
                </a:lnTo>
                <a:lnTo>
                  <a:pt x="0" y="3282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421929">
            <a:off x="141469" y="3731885"/>
            <a:ext cx="2486271" cy="2463845"/>
            <a:chOff x="0" y="0"/>
            <a:chExt cx="16197283" cy="16051183"/>
          </a:xfrm>
        </p:grpSpPr>
        <p:sp>
          <p:nvSpPr>
            <p:cNvPr id="21" name="Freeform 21"/>
            <p:cNvSpPr/>
            <p:nvPr/>
          </p:nvSpPr>
          <p:spPr>
            <a:xfrm>
              <a:off x="-635000" y="-673100"/>
              <a:ext cx="17105333" cy="17026544"/>
            </a:xfrm>
            <a:custGeom>
              <a:avLst/>
              <a:gdLst/>
              <a:ahLst/>
              <a:cxnLst/>
              <a:rect l="l" t="t" r="r" b="b"/>
              <a:pathLst>
                <a:path w="17105333" h="17026544">
                  <a:moveTo>
                    <a:pt x="14303530" y="1887631"/>
                  </a:moveTo>
                  <a:cubicBezTo>
                    <a:pt x="12065990" y="651510"/>
                    <a:pt x="9986959" y="2069206"/>
                    <a:pt x="8324469" y="2069206"/>
                  </a:cubicBezTo>
                  <a:cubicBezTo>
                    <a:pt x="7034290" y="2069206"/>
                    <a:pt x="4601380" y="0"/>
                    <a:pt x="1696633" y="2710769"/>
                  </a:cubicBezTo>
                  <a:cubicBezTo>
                    <a:pt x="0" y="6886982"/>
                    <a:pt x="2411761" y="10817060"/>
                    <a:pt x="5666699" y="14250836"/>
                  </a:cubicBezTo>
                  <a:cubicBezTo>
                    <a:pt x="8921638" y="17026544"/>
                    <a:pt x="13345111" y="17008763"/>
                    <a:pt x="15899667" y="13548747"/>
                  </a:cubicBezTo>
                  <a:cubicBezTo>
                    <a:pt x="17105333" y="10796886"/>
                    <a:pt x="16846252" y="3364437"/>
                    <a:pt x="14303530" y="1887631"/>
                  </a:cubicBezTo>
                  <a:close/>
                </a:path>
              </a:pathLst>
            </a:custGeom>
            <a:blipFill>
              <a:blip r:embed="rId7"/>
              <a:stretch>
                <a:fillRect l="-3255" t="-5527" r="-3717" b="-5202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6608219">
            <a:off x="-269295" y="6704508"/>
            <a:ext cx="3052715" cy="3036064"/>
          </a:xfrm>
          <a:custGeom>
            <a:avLst/>
            <a:gdLst/>
            <a:ahLst/>
            <a:cxnLst/>
            <a:rect l="l" t="t" r="r" b="b"/>
            <a:pathLst>
              <a:path w="3052715" h="3036064">
                <a:moveTo>
                  <a:pt x="0" y="0"/>
                </a:moveTo>
                <a:lnTo>
                  <a:pt x="3052715" y="0"/>
                </a:lnTo>
                <a:lnTo>
                  <a:pt x="3052715" y="3036064"/>
                </a:lnTo>
                <a:lnTo>
                  <a:pt x="0" y="3036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312156">
            <a:off x="102812" y="7342744"/>
            <a:ext cx="2419181" cy="1759592"/>
            <a:chOff x="0" y="0"/>
            <a:chExt cx="24941208" cy="18140988"/>
          </a:xfrm>
        </p:grpSpPr>
        <p:sp>
          <p:nvSpPr>
            <p:cNvPr id="24" name="Freeform 24"/>
            <p:cNvSpPr/>
            <p:nvPr/>
          </p:nvSpPr>
          <p:spPr>
            <a:xfrm>
              <a:off x="-635000" y="-673100"/>
              <a:ext cx="25849258" cy="19116348"/>
            </a:xfrm>
            <a:custGeom>
              <a:avLst/>
              <a:gdLst/>
              <a:ahLst/>
              <a:cxnLst/>
              <a:rect l="l" t="t" r="r" b="b"/>
              <a:pathLst>
                <a:path w="25849258" h="19116348">
                  <a:moveTo>
                    <a:pt x="21682337" y="2045759"/>
                  </a:moveTo>
                  <a:cubicBezTo>
                    <a:pt x="18236884" y="651510"/>
                    <a:pt x="15035510" y="2250974"/>
                    <a:pt x="12475545" y="2250974"/>
                  </a:cubicBezTo>
                  <a:cubicBezTo>
                    <a:pt x="10488877" y="2250974"/>
                    <a:pt x="6742587" y="0"/>
                    <a:pt x="2269744" y="2976066"/>
                  </a:cubicBezTo>
                  <a:cubicBezTo>
                    <a:pt x="0" y="7696006"/>
                    <a:pt x="3370926" y="12137766"/>
                    <a:pt x="8383008" y="16018607"/>
                  </a:cubicBezTo>
                  <a:cubicBezTo>
                    <a:pt x="13395089" y="19116348"/>
                    <a:pt x="20206525" y="19098568"/>
                    <a:pt x="24140131" y="15225109"/>
                  </a:cubicBezTo>
                  <a:cubicBezTo>
                    <a:pt x="25849258" y="12114965"/>
                    <a:pt x="25590178" y="3714840"/>
                    <a:pt x="21682337" y="2045759"/>
                  </a:cubicBezTo>
                  <a:close/>
                </a:path>
              </a:pathLst>
            </a:custGeom>
            <a:blipFill>
              <a:blip r:embed="rId8"/>
              <a:stretch>
                <a:fillRect l="-3869" t="-25867" r="-4031" b="-25593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Personalizar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Chau Philomene</vt:lpstr>
      <vt:lpstr>Cabin Sketch</vt:lpstr>
      <vt:lpstr>Calibri</vt:lpstr>
      <vt:lpstr>Arial</vt:lpstr>
      <vt:lpstr>AC Steelfish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Minimalist Sustainable Recycling Program Presentation</dc:title>
  <dc:creator>Thatiany de Oliveira Mariano</dc:creator>
  <cp:lastModifiedBy>Thatiany Mariano</cp:lastModifiedBy>
  <cp:revision>2</cp:revision>
  <dcterms:created xsi:type="dcterms:W3CDTF">2006-08-16T00:00:00Z</dcterms:created>
  <dcterms:modified xsi:type="dcterms:W3CDTF">2024-05-17T14:42:36Z</dcterms:modified>
  <dc:identifier>DAGFaY-Pi3c</dc:identifier>
</cp:coreProperties>
</file>