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100123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247A79-D3B4-45DB-A5ED-2342F818F148}" v="39" dt="2023-08-14T22:15:43.6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3DD307C-D79A-4CDB-953F-2FE1156E5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11FD5AD-3186-4C14-9A43-B1CBE61D011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5054A2CD-AB44-4F6A-877D-A72E6F047FEC}" type="datetimeFigureOut">
              <a:rPr lang="pt-BR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5539E28-9C63-4CC1-9722-7B3A934868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07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456ECE4-59EA-4688-9A54-6C2C590017B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10713"/>
            <a:ext cx="29718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27DA04-A77F-483E-B6C3-6BB3823B22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616B1FC-39C3-4CFA-BB40-662E917FDA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395796C-593A-4F9D-B431-F6CCB741D0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D19F3F-9B78-42F1-945A-CDA0515F1874}" type="datetimeFigureOut">
              <a:rPr lang="pt-BR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A60172EB-CE82-4B39-8CF1-79075AC7F5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50888"/>
            <a:ext cx="5005388" cy="3754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8886A8F-A400-4F09-BE61-C2E30A05C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56150"/>
            <a:ext cx="5486400" cy="450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9D22E7-C10A-4201-A86D-CD6162643F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071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58E7C6-FE99-4A79-862F-485ADF996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510713"/>
            <a:ext cx="29718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4A3F75E-D02E-4203-A6AD-459A21C81A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>
            <a:extLst>
              <a:ext uri="{FF2B5EF4-FFF2-40B4-BE49-F238E27FC236}">
                <a16:creationId xmlns:a16="http://schemas.microsoft.com/office/drawing/2014/main" id="{32BEA13B-3F11-454C-ABC7-C372853EA3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ço Reservado para Anotações 2">
            <a:extLst>
              <a:ext uri="{FF2B5EF4-FFF2-40B4-BE49-F238E27FC236}">
                <a16:creationId xmlns:a16="http://schemas.microsoft.com/office/drawing/2014/main" id="{299D57FC-D81E-454C-ACD6-CBF3D3146F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9220" name="Espaço Reservado para Número de Slide 3">
            <a:extLst>
              <a:ext uri="{FF2B5EF4-FFF2-40B4-BE49-F238E27FC236}">
                <a16:creationId xmlns:a16="http://schemas.microsoft.com/office/drawing/2014/main" id="{C1DCB6A0-4A3D-403F-AE65-CE9D29AE81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10F508-D5F8-4DD6-9F36-465F3DFA82F7}" type="slidenum">
              <a:rPr lang="pt-BR" alt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380616-9334-4486-BEFD-F096C0E3B703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8B73E-5962-4BF4-A438-17E9A211940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4735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CE906-6A01-4418-966B-E2FE846E5553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B1F99-F7EF-4626-AB58-BF69723F57E9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888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58428-1625-4407-BF10-39861503A09F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EF593-A022-4048-A8B2-FB5662D140A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2562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64A29-31B9-423A-BEED-73F29002E748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5659B-B21D-4708-A929-457E32F3D25B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377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5526C7-58A9-43B1-A3E3-E38C647BEE98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74E268-34C7-43A2-A577-8359BDF4BCC9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950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96910B-B4E4-4EFD-A96D-878236D828F8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78A8E-0410-40C2-BFAC-9EAA032A630A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817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B71C6A-30A6-49AA-A558-F88B37CD0E09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885BE-E9E3-45BD-BF95-BA6AFC1AEBBC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212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FAB8EC-B077-4BE2-B424-A525A7B13F48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4C2BC-D5AF-4B3C-A5DB-6D9D51F8E44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56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731C4D-E0F3-4930-994F-DE197339D939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5B70C-B4C4-4667-82EC-7E3CAC722982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198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97B36E-A8C2-430C-A982-F6CA7EB5BF0F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6A149-F948-4EFC-83F6-5EC0A91A497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951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9D192A-3C40-42A3-8660-EAF32283AC1F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B9202-7952-43D0-BCDB-6786E64C28F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7780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48B3898-71D0-47DE-9EFD-98DA87A57283}" type="datetimeFigureOut">
              <a:rPr lang="pt-BR" smtClean="0"/>
              <a:pPr>
                <a:defRPr/>
              </a:pPr>
              <a:t>17/08/2023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281ACA2-8159-464B-A055-5B01DD6631C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1824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8" r:id="rId1"/>
    <p:sldLayoutId id="2147484689" r:id="rId2"/>
    <p:sldLayoutId id="2147484690" r:id="rId3"/>
    <p:sldLayoutId id="2147484691" r:id="rId4"/>
    <p:sldLayoutId id="2147484692" r:id="rId5"/>
    <p:sldLayoutId id="2147484693" r:id="rId6"/>
    <p:sldLayoutId id="2147484694" r:id="rId7"/>
    <p:sldLayoutId id="2147484695" r:id="rId8"/>
    <p:sldLayoutId id="2147484696" r:id="rId9"/>
    <p:sldLayoutId id="2147484697" r:id="rId10"/>
    <p:sldLayoutId id="2147484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>
            <a:extLst>
              <a:ext uri="{FF2B5EF4-FFF2-40B4-BE49-F238E27FC236}">
                <a16:creationId xmlns:a16="http://schemas.microsoft.com/office/drawing/2014/main" id="{FA4A42FB-7489-4C6D-BD2A-BD91CA05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202" y="4293097"/>
            <a:ext cx="7843214" cy="2006394"/>
          </a:xfrm>
        </p:spPr>
        <p:txBody>
          <a:bodyPr rtlCol="0" anchor="ctr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Autor(es):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Instituição: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E-mail do autor apresentador: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200" i="1" dirty="0">
                <a:latin typeface="Arial" panose="020B0604020202020204" pitchFamily="34" charset="0"/>
                <a:cs typeface="Arial" panose="020B0604020202020204" pitchFamily="34" charset="0"/>
              </a:rPr>
              <a:t>Instituição financiadora ou agência: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6A692472-5F01-20DB-FB20-7E5DF51802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grpSp>
          <p:nvGrpSpPr>
            <p:cNvPr id="7" name="Agrupar 6">
              <a:extLst>
                <a:ext uri="{FF2B5EF4-FFF2-40B4-BE49-F238E27FC236}">
                  <a16:creationId xmlns:a16="http://schemas.microsoft.com/office/drawing/2014/main" id="{9758C3E4-0DF6-D4C4-CC79-3D60E2DAB807}"/>
                </a:ext>
              </a:extLst>
            </p:cNvPr>
            <p:cNvGrpSpPr/>
            <p:nvPr/>
          </p:nvGrpSpPr>
          <p:grpSpPr>
            <a:xfrm>
              <a:off x="0" y="0"/>
              <a:ext cx="9104040" cy="3212976"/>
              <a:chOff x="0" y="0"/>
              <a:chExt cx="9104040" cy="3212976"/>
            </a:xfrm>
          </p:grpSpPr>
          <p:pic>
            <p:nvPicPr>
              <p:cNvPr id="1026" name="WordPictureWatermark283792236">
                <a:extLst>
                  <a:ext uri="{FF2B5EF4-FFF2-40B4-BE49-F238E27FC236}">
                    <a16:creationId xmlns:a16="http://schemas.microsoft.com/office/drawing/2014/main" id="{4A8342BB-130B-BB37-76DA-5760E6FA26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8822" b="91530"/>
              <a:stretch/>
            </p:blipFill>
            <p:spPr bwMode="auto">
              <a:xfrm>
                <a:off x="0" y="0"/>
                <a:ext cx="6156176" cy="908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" name="Agrupar 4">
                <a:extLst>
                  <a:ext uri="{FF2B5EF4-FFF2-40B4-BE49-F238E27FC236}">
                    <a16:creationId xmlns:a16="http://schemas.microsoft.com/office/drawing/2014/main" id="{798EBABD-2943-331D-C196-751F03DC27E9}"/>
                  </a:ext>
                </a:extLst>
              </p:cNvPr>
              <p:cNvGrpSpPr/>
              <p:nvPr/>
            </p:nvGrpSpPr>
            <p:grpSpPr>
              <a:xfrm>
                <a:off x="7236296" y="0"/>
                <a:ext cx="1867744" cy="3212976"/>
                <a:chOff x="7236296" y="0"/>
                <a:chExt cx="1867744" cy="3212976"/>
              </a:xfrm>
            </p:grpSpPr>
            <p:pic>
              <p:nvPicPr>
                <p:cNvPr id="2" name="WordPictureWatermark283792236">
                  <a:extLst>
                    <a:ext uri="{FF2B5EF4-FFF2-40B4-BE49-F238E27FC236}">
                      <a16:creationId xmlns:a16="http://schemas.microsoft.com/office/drawing/2014/main" id="{801B2B12-F55D-F753-9F82-E1853D8160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76321" b="70052"/>
                <a:stretch/>
              </p:blipFill>
              <p:spPr bwMode="auto">
                <a:xfrm>
                  <a:off x="7308304" y="0"/>
                  <a:ext cx="1795736" cy="32129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" name="Retângulo 3">
                  <a:extLst>
                    <a:ext uri="{FF2B5EF4-FFF2-40B4-BE49-F238E27FC236}">
                      <a16:creationId xmlns:a16="http://schemas.microsoft.com/office/drawing/2014/main" id="{117DA24F-7EEE-4679-15FF-96298646811C}"/>
                    </a:ext>
                  </a:extLst>
                </p:cNvPr>
                <p:cNvSpPr/>
                <p:nvPr/>
              </p:nvSpPr>
              <p:spPr>
                <a:xfrm>
                  <a:off x="7236296" y="116632"/>
                  <a:ext cx="360040" cy="9087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pic>
            <p:nvPicPr>
              <p:cNvPr id="6" name="WordPictureWatermark283792236">
                <a:extLst>
                  <a:ext uri="{FF2B5EF4-FFF2-40B4-BE49-F238E27FC236}">
                    <a16:creationId xmlns:a16="http://schemas.microsoft.com/office/drawing/2014/main" id="{BA8E4316-9621-0C81-B0AE-799A3EC8ED8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7693" b="70052"/>
              <a:stretch/>
            </p:blipFill>
            <p:spPr bwMode="auto">
              <a:xfrm>
                <a:off x="0" y="0"/>
                <a:ext cx="1691680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WordPictureWatermark283792236">
              <a:extLst>
                <a:ext uri="{FF2B5EF4-FFF2-40B4-BE49-F238E27FC236}">
                  <a16:creationId xmlns:a16="http://schemas.microsoft.com/office/drawing/2014/main" id="{2B848FCB-0CAA-DB71-35D7-240FF4015AF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598" t="9739" r="26825" b="85286"/>
            <a:stretch/>
          </p:blipFill>
          <p:spPr bwMode="auto">
            <a:xfrm>
              <a:off x="2107063" y="914586"/>
              <a:ext cx="3456384" cy="533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70" name="Título 1">
            <a:extLst>
              <a:ext uri="{FF2B5EF4-FFF2-40B4-BE49-F238E27FC236}">
                <a16:creationId xmlns:a16="http://schemas.microsoft.com/office/drawing/2014/main" id="{26D72A34-5EB0-4EA6-97A0-86AD0E038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60" y="2179361"/>
            <a:ext cx="7556376" cy="1508760"/>
          </a:xfrm>
        </p:spPr>
        <p:txBody>
          <a:bodyPr rtlCol="0" anchor="ctr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alt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  Título do trabalho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21E307-A373-3A8F-7354-9A3476F050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pic>
          <p:nvPicPr>
            <p:cNvPr id="3" name="WordPictureWatermark283792236">
              <a:extLst>
                <a:ext uri="{FF2B5EF4-FFF2-40B4-BE49-F238E27FC236}">
                  <a16:creationId xmlns:a16="http://schemas.microsoft.com/office/drawing/2014/main" id="{4307F714-4B54-92B4-52C9-176F7C305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822" b="91530"/>
            <a:stretch/>
          </p:blipFill>
          <p:spPr bwMode="auto">
            <a:xfrm>
              <a:off x="0" y="0"/>
              <a:ext cx="6156176" cy="908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48E36884-749A-9DE9-E5AA-026A16A0A07D}"/>
                </a:ext>
              </a:extLst>
            </p:cNvPr>
            <p:cNvGrpSpPr/>
            <p:nvPr/>
          </p:nvGrpSpPr>
          <p:grpSpPr>
            <a:xfrm>
              <a:off x="7236296" y="0"/>
              <a:ext cx="1867744" cy="3212976"/>
              <a:chOff x="7236296" y="0"/>
              <a:chExt cx="1867744" cy="3212976"/>
            </a:xfrm>
          </p:grpSpPr>
          <p:pic>
            <p:nvPicPr>
              <p:cNvPr id="7" name="WordPictureWatermark283792236">
                <a:extLst>
                  <a:ext uri="{FF2B5EF4-FFF2-40B4-BE49-F238E27FC236}">
                    <a16:creationId xmlns:a16="http://schemas.microsoft.com/office/drawing/2014/main" id="{2086E079-00F1-DE62-C1A4-932FC1865D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21" b="70052"/>
              <a:stretch/>
            </p:blipFill>
            <p:spPr bwMode="auto">
              <a:xfrm>
                <a:off x="7308304" y="0"/>
                <a:ext cx="1795736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AAB3AF8C-70CD-4D57-8CBE-A7934661EFF4}"/>
                  </a:ext>
                </a:extLst>
              </p:cNvPr>
              <p:cNvSpPr/>
              <p:nvPr/>
            </p:nvSpPr>
            <p:spPr>
              <a:xfrm>
                <a:off x="7236296" y="116632"/>
                <a:ext cx="360040" cy="9087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" name="WordPictureWatermark283792236">
              <a:extLst>
                <a:ext uri="{FF2B5EF4-FFF2-40B4-BE49-F238E27FC236}">
                  <a16:creationId xmlns:a16="http://schemas.microsoft.com/office/drawing/2014/main" id="{9159347B-3A8A-5AA2-4218-114465C083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3" b="70052"/>
            <a:stretch/>
          </p:blipFill>
          <p:spPr bwMode="auto">
            <a:xfrm>
              <a:off x="0" y="0"/>
              <a:ext cx="1691680" cy="321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230675"/>
            <a:ext cx="6768751" cy="104619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pt-BR" alt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r>
              <a:rPr lang="pt-BR" altLang="pt-BR" sz="4400" dirty="0">
                <a:latin typeface="Arial" panose="020B0604020202020204" pitchFamily="34" charset="0"/>
                <a:cs typeface="Arial" panose="020B0604020202020204" pitchFamily="34" charset="0"/>
              </a:rPr>
              <a:t> (1 a 2 slides)</a:t>
            </a: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773" y="2598827"/>
            <a:ext cx="8684454" cy="3690006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“O que me fez pensar no assunto”?</a:t>
            </a: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B05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Marco teórico</a:t>
            </a:r>
          </a:p>
          <a:p>
            <a:pPr eaLnBrk="1" hangingPunct="1">
              <a:buClr>
                <a:srgbClr val="00B05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Relevância do tema</a:t>
            </a:r>
          </a:p>
          <a:p>
            <a:pPr eaLnBrk="1" hangingPunct="1">
              <a:buClr>
                <a:srgbClr val="00B05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Dados da literatura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21E307-A373-3A8F-7354-9A3476F050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pic>
          <p:nvPicPr>
            <p:cNvPr id="3" name="WordPictureWatermark283792236">
              <a:extLst>
                <a:ext uri="{FF2B5EF4-FFF2-40B4-BE49-F238E27FC236}">
                  <a16:creationId xmlns:a16="http://schemas.microsoft.com/office/drawing/2014/main" id="{4307F714-4B54-92B4-52C9-176F7C305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822" b="91530"/>
            <a:stretch/>
          </p:blipFill>
          <p:spPr bwMode="auto">
            <a:xfrm>
              <a:off x="0" y="0"/>
              <a:ext cx="6156176" cy="908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48E36884-749A-9DE9-E5AA-026A16A0A07D}"/>
                </a:ext>
              </a:extLst>
            </p:cNvPr>
            <p:cNvGrpSpPr/>
            <p:nvPr/>
          </p:nvGrpSpPr>
          <p:grpSpPr>
            <a:xfrm>
              <a:off x="7236296" y="0"/>
              <a:ext cx="1867744" cy="3212976"/>
              <a:chOff x="7236296" y="0"/>
              <a:chExt cx="1867744" cy="3212976"/>
            </a:xfrm>
          </p:grpSpPr>
          <p:pic>
            <p:nvPicPr>
              <p:cNvPr id="7" name="WordPictureWatermark283792236">
                <a:extLst>
                  <a:ext uri="{FF2B5EF4-FFF2-40B4-BE49-F238E27FC236}">
                    <a16:creationId xmlns:a16="http://schemas.microsoft.com/office/drawing/2014/main" id="{2086E079-00F1-DE62-C1A4-932FC1865D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21" b="70052"/>
              <a:stretch/>
            </p:blipFill>
            <p:spPr bwMode="auto">
              <a:xfrm>
                <a:off x="7308304" y="0"/>
                <a:ext cx="1795736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AAB3AF8C-70CD-4D57-8CBE-A7934661EFF4}"/>
                  </a:ext>
                </a:extLst>
              </p:cNvPr>
              <p:cNvSpPr/>
              <p:nvPr/>
            </p:nvSpPr>
            <p:spPr>
              <a:xfrm>
                <a:off x="7236296" y="116632"/>
                <a:ext cx="360040" cy="9087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" name="WordPictureWatermark283792236">
              <a:extLst>
                <a:ext uri="{FF2B5EF4-FFF2-40B4-BE49-F238E27FC236}">
                  <a16:creationId xmlns:a16="http://schemas.microsoft.com/office/drawing/2014/main" id="{9159347B-3A8A-5AA2-4218-114465C083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3" b="70052"/>
            <a:stretch/>
          </p:blipFill>
          <p:spPr bwMode="auto">
            <a:xfrm>
              <a:off x="0" y="0"/>
              <a:ext cx="1691680" cy="321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230675"/>
            <a:ext cx="6768751" cy="1046197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pt-BR" alt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OBJETIVOS (1 slide)</a:t>
            </a:r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773" y="2598827"/>
            <a:ext cx="8684454" cy="3690006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“Para que eu fiz a pesquisa”?</a:t>
            </a: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Objetivo geral </a:t>
            </a:r>
          </a:p>
          <a:p>
            <a:pPr>
              <a:buClr>
                <a:srgbClr val="002060"/>
              </a:buClr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 	 </a:t>
            </a:r>
          </a:p>
        </p:txBody>
      </p:sp>
    </p:spTree>
    <p:extLst>
      <p:ext uri="{BB962C8B-B14F-4D97-AF65-F5344CB8AC3E}">
        <p14:creationId xmlns:p14="http://schemas.microsoft.com/office/powerpoint/2010/main" val="407021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21E307-A373-3A8F-7354-9A3476F050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pic>
          <p:nvPicPr>
            <p:cNvPr id="3" name="WordPictureWatermark283792236">
              <a:extLst>
                <a:ext uri="{FF2B5EF4-FFF2-40B4-BE49-F238E27FC236}">
                  <a16:creationId xmlns:a16="http://schemas.microsoft.com/office/drawing/2014/main" id="{4307F714-4B54-92B4-52C9-176F7C305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822" b="91530"/>
            <a:stretch/>
          </p:blipFill>
          <p:spPr bwMode="auto">
            <a:xfrm>
              <a:off x="0" y="0"/>
              <a:ext cx="6156176" cy="908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48E36884-749A-9DE9-E5AA-026A16A0A07D}"/>
                </a:ext>
              </a:extLst>
            </p:cNvPr>
            <p:cNvGrpSpPr/>
            <p:nvPr/>
          </p:nvGrpSpPr>
          <p:grpSpPr>
            <a:xfrm>
              <a:off x="7236296" y="0"/>
              <a:ext cx="1867744" cy="3212976"/>
              <a:chOff x="7236296" y="0"/>
              <a:chExt cx="1867744" cy="3212976"/>
            </a:xfrm>
          </p:grpSpPr>
          <p:pic>
            <p:nvPicPr>
              <p:cNvPr id="7" name="WordPictureWatermark283792236">
                <a:extLst>
                  <a:ext uri="{FF2B5EF4-FFF2-40B4-BE49-F238E27FC236}">
                    <a16:creationId xmlns:a16="http://schemas.microsoft.com/office/drawing/2014/main" id="{2086E079-00F1-DE62-C1A4-932FC1865D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21" b="70052"/>
              <a:stretch/>
            </p:blipFill>
            <p:spPr bwMode="auto">
              <a:xfrm>
                <a:off x="7308304" y="0"/>
                <a:ext cx="1795736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AAB3AF8C-70CD-4D57-8CBE-A7934661EFF4}"/>
                  </a:ext>
                </a:extLst>
              </p:cNvPr>
              <p:cNvSpPr/>
              <p:nvPr/>
            </p:nvSpPr>
            <p:spPr>
              <a:xfrm>
                <a:off x="7236296" y="116632"/>
                <a:ext cx="360040" cy="9087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" name="WordPictureWatermark283792236">
              <a:extLst>
                <a:ext uri="{FF2B5EF4-FFF2-40B4-BE49-F238E27FC236}">
                  <a16:creationId xmlns:a16="http://schemas.microsoft.com/office/drawing/2014/main" id="{9159347B-3A8A-5AA2-4218-114465C083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3" b="70052"/>
            <a:stretch/>
          </p:blipFill>
          <p:spPr bwMode="auto">
            <a:xfrm>
              <a:off x="0" y="0"/>
              <a:ext cx="1691680" cy="321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230675"/>
            <a:ext cx="7272808" cy="104619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pt-BR" alt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METODOLOGIA (1 a 2 slides)</a:t>
            </a:r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773" y="2598827"/>
            <a:ext cx="8684454" cy="3690006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“Como eu fiz a pesquisa”?</a:t>
            </a: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Local de estudo</a:t>
            </a: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Caminhos/procedimentos de pesquisa</a:t>
            </a: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Instrumentos de coleta dos dados</a:t>
            </a: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Fontes de pesquisa </a:t>
            </a:r>
          </a:p>
        </p:txBody>
      </p:sp>
    </p:spTree>
    <p:extLst>
      <p:ext uri="{BB962C8B-B14F-4D97-AF65-F5344CB8AC3E}">
        <p14:creationId xmlns:p14="http://schemas.microsoft.com/office/powerpoint/2010/main" val="335167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21E307-A373-3A8F-7354-9A3476F050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pic>
          <p:nvPicPr>
            <p:cNvPr id="3" name="WordPictureWatermark283792236">
              <a:extLst>
                <a:ext uri="{FF2B5EF4-FFF2-40B4-BE49-F238E27FC236}">
                  <a16:creationId xmlns:a16="http://schemas.microsoft.com/office/drawing/2014/main" id="{4307F714-4B54-92B4-52C9-176F7C305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822" b="91530"/>
            <a:stretch/>
          </p:blipFill>
          <p:spPr bwMode="auto">
            <a:xfrm>
              <a:off x="0" y="0"/>
              <a:ext cx="6156176" cy="908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48E36884-749A-9DE9-E5AA-026A16A0A07D}"/>
                </a:ext>
              </a:extLst>
            </p:cNvPr>
            <p:cNvGrpSpPr/>
            <p:nvPr/>
          </p:nvGrpSpPr>
          <p:grpSpPr>
            <a:xfrm>
              <a:off x="7236296" y="0"/>
              <a:ext cx="1867744" cy="3212976"/>
              <a:chOff x="7236296" y="0"/>
              <a:chExt cx="1867744" cy="3212976"/>
            </a:xfrm>
          </p:grpSpPr>
          <p:pic>
            <p:nvPicPr>
              <p:cNvPr id="7" name="WordPictureWatermark283792236">
                <a:extLst>
                  <a:ext uri="{FF2B5EF4-FFF2-40B4-BE49-F238E27FC236}">
                    <a16:creationId xmlns:a16="http://schemas.microsoft.com/office/drawing/2014/main" id="{2086E079-00F1-DE62-C1A4-932FC1865D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21" b="70052"/>
              <a:stretch/>
            </p:blipFill>
            <p:spPr bwMode="auto">
              <a:xfrm>
                <a:off x="7308304" y="0"/>
                <a:ext cx="1795736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AAB3AF8C-70CD-4D57-8CBE-A7934661EFF4}"/>
                  </a:ext>
                </a:extLst>
              </p:cNvPr>
              <p:cNvSpPr/>
              <p:nvPr/>
            </p:nvSpPr>
            <p:spPr>
              <a:xfrm>
                <a:off x="7236296" y="116632"/>
                <a:ext cx="360040" cy="9087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" name="WordPictureWatermark283792236">
              <a:extLst>
                <a:ext uri="{FF2B5EF4-FFF2-40B4-BE49-F238E27FC236}">
                  <a16:creationId xmlns:a16="http://schemas.microsoft.com/office/drawing/2014/main" id="{9159347B-3A8A-5AA2-4218-114465C083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3" b="70052"/>
            <a:stretch/>
          </p:blipFill>
          <p:spPr bwMode="auto">
            <a:xfrm>
              <a:off x="0" y="0"/>
              <a:ext cx="1691680" cy="321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230675"/>
            <a:ext cx="7272808" cy="104619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pt-BR" alt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RESULTADOS (1 a 3 slides)</a:t>
            </a:r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773" y="2598827"/>
            <a:ext cx="8684454" cy="3690006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“O que eu encontrei”?</a:t>
            </a: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0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21E307-A373-3A8F-7354-9A3476F050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pic>
          <p:nvPicPr>
            <p:cNvPr id="3" name="WordPictureWatermark283792236">
              <a:extLst>
                <a:ext uri="{FF2B5EF4-FFF2-40B4-BE49-F238E27FC236}">
                  <a16:creationId xmlns:a16="http://schemas.microsoft.com/office/drawing/2014/main" id="{4307F714-4B54-92B4-52C9-176F7C305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822" b="91530"/>
            <a:stretch/>
          </p:blipFill>
          <p:spPr bwMode="auto">
            <a:xfrm>
              <a:off x="0" y="0"/>
              <a:ext cx="6156176" cy="908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48E36884-749A-9DE9-E5AA-026A16A0A07D}"/>
                </a:ext>
              </a:extLst>
            </p:cNvPr>
            <p:cNvGrpSpPr/>
            <p:nvPr/>
          </p:nvGrpSpPr>
          <p:grpSpPr>
            <a:xfrm>
              <a:off x="7236296" y="0"/>
              <a:ext cx="1867744" cy="3212976"/>
              <a:chOff x="7236296" y="0"/>
              <a:chExt cx="1867744" cy="3212976"/>
            </a:xfrm>
          </p:grpSpPr>
          <p:pic>
            <p:nvPicPr>
              <p:cNvPr id="7" name="WordPictureWatermark283792236">
                <a:extLst>
                  <a:ext uri="{FF2B5EF4-FFF2-40B4-BE49-F238E27FC236}">
                    <a16:creationId xmlns:a16="http://schemas.microsoft.com/office/drawing/2014/main" id="{2086E079-00F1-DE62-C1A4-932FC1865D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21" b="70052"/>
              <a:stretch/>
            </p:blipFill>
            <p:spPr bwMode="auto">
              <a:xfrm>
                <a:off x="7308304" y="0"/>
                <a:ext cx="1795736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AAB3AF8C-70CD-4D57-8CBE-A7934661EFF4}"/>
                  </a:ext>
                </a:extLst>
              </p:cNvPr>
              <p:cNvSpPr/>
              <p:nvPr/>
            </p:nvSpPr>
            <p:spPr>
              <a:xfrm>
                <a:off x="7236296" y="116632"/>
                <a:ext cx="360040" cy="9087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" name="WordPictureWatermark283792236">
              <a:extLst>
                <a:ext uri="{FF2B5EF4-FFF2-40B4-BE49-F238E27FC236}">
                  <a16:creationId xmlns:a16="http://schemas.microsoft.com/office/drawing/2014/main" id="{9159347B-3A8A-5AA2-4218-114465C083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3" b="70052"/>
            <a:stretch/>
          </p:blipFill>
          <p:spPr bwMode="auto">
            <a:xfrm>
              <a:off x="0" y="0"/>
              <a:ext cx="1691680" cy="321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230675"/>
            <a:ext cx="7272808" cy="104619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  <a:b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 (1 a 2 slides)</a:t>
            </a:r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773" y="2852936"/>
            <a:ext cx="8684454" cy="3690006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“O que eu aprendi”?</a:t>
            </a: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Deve estar relacionado com os objetivos</a:t>
            </a:r>
          </a:p>
          <a:p>
            <a:pPr>
              <a:buClr>
                <a:srgbClr val="002060"/>
              </a:buClr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Concluir apenas o que apresentou</a:t>
            </a:r>
          </a:p>
          <a:p>
            <a:pPr>
              <a:buClr>
                <a:srgbClr val="FFFF00"/>
              </a:buClr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09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B821E307-A373-3A8F-7354-9A3476F050E7}"/>
              </a:ext>
            </a:extLst>
          </p:cNvPr>
          <p:cNvGrpSpPr/>
          <p:nvPr/>
        </p:nvGrpSpPr>
        <p:grpSpPr>
          <a:xfrm>
            <a:off x="0" y="0"/>
            <a:ext cx="9104040" cy="3212976"/>
            <a:chOff x="0" y="0"/>
            <a:chExt cx="9104040" cy="3212976"/>
          </a:xfrm>
        </p:grpSpPr>
        <p:pic>
          <p:nvPicPr>
            <p:cNvPr id="3" name="WordPictureWatermark283792236">
              <a:extLst>
                <a:ext uri="{FF2B5EF4-FFF2-40B4-BE49-F238E27FC236}">
                  <a16:creationId xmlns:a16="http://schemas.microsoft.com/office/drawing/2014/main" id="{4307F714-4B54-92B4-52C9-176F7C305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822" b="91530"/>
            <a:stretch/>
          </p:blipFill>
          <p:spPr bwMode="auto">
            <a:xfrm>
              <a:off x="0" y="0"/>
              <a:ext cx="6156176" cy="908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48E36884-749A-9DE9-E5AA-026A16A0A07D}"/>
                </a:ext>
              </a:extLst>
            </p:cNvPr>
            <p:cNvGrpSpPr/>
            <p:nvPr/>
          </p:nvGrpSpPr>
          <p:grpSpPr>
            <a:xfrm>
              <a:off x="7236296" y="0"/>
              <a:ext cx="1867744" cy="3212976"/>
              <a:chOff x="7236296" y="0"/>
              <a:chExt cx="1867744" cy="3212976"/>
            </a:xfrm>
          </p:grpSpPr>
          <p:pic>
            <p:nvPicPr>
              <p:cNvPr id="7" name="WordPictureWatermark283792236">
                <a:extLst>
                  <a:ext uri="{FF2B5EF4-FFF2-40B4-BE49-F238E27FC236}">
                    <a16:creationId xmlns:a16="http://schemas.microsoft.com/office/drawing/2014/main" id="{2086E079-00F1-DE62-C1A4-932FC1865D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321" b="70052"/>
              <a:stretch/>
            </p:blipFill>
            <p:spPr bwMode="auto">
              <a:xfrm>
                <a:off x="7308304" y="0"/>
                <a:ext cx="1795736" cy="32129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tângulo 7">
                <a:extLst>
                  <a:ext uri="{FF2B5EF4-FFF2-40B4-BE49-F238E27FC236}">
                    <a16:creationId xmlns:a16="http://schemas.microsoft.com/office/drawing/2014/main" id="{AAB3AF8C-70CD-4D57-8CBE-A7934661EFF4}"/>
                  </a:ext>
                </a:extLst>
              </p:cNvPr>
              <p:cNvSpPr/>
              <p:nvPr/>
            </p:nvSpPr>
            <p:spPr>
              <a:xfrm>
                <a:off x="7236296" y="116632"/>
                <a:ext cx="360040" cy="9087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" name="WordPictureWatermark283792236">
              <a:extLst>
                <a:ext uri="{FF2B5EF4-FFF2-40B4-BE49-F238E27FC236}">
                  <a16:creationId xmlns:a16="http://schemas.microsoft.com/office/drawing/2014/main" id="{9159347B-3A8A-5AA2-4218-114465C083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3" b="70052"/>
            <a:stretch/>
          </p:blipFill>
          <p:spPr bwMode="auto">
            <a:xfrm>
              <a:off x="0" y="0"/>
              <a:ext cx="1691680" cy="3212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42" name="Título 1">
            <a:extLst>
              <a:ext uri="{FF2B5EF4-FFF2-40B4-BE49-F238E27FC236}">
                <a16:creationId xmlns:a16="http://schemas.microsoft.com/office/drawing/2014/main" id="{29A95922-110E-48ED-B15D-D2F32F791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230675"/>
            <a:ext cx="7272808" cy="1046197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pt-BR" altLang="pt-BR" b="1" dirty="0">
                <a:latin typeface="Arial" panose="020B0604020202020204" pitchFamily="34" charset="0"/>
                <a:cs typeface="Arial" panose="020B0604020202020204" pitchFamily="34" charset="0"/>
              </a:rPr>
              <a:t>Referências </a:t>
            </a:r>
            <a:endParaRPr lang="pt-BR" alt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Espaço Reservado para Conteúdo 2">
            <a:extLst>
              <a:ext uri="{FF2B5EF4-FFF2-40B4-BE49-F238E27FC236}">
                <a16:creationId xmlns:a16="http://schemas.microsoft.com/office/drawing/2014/main" id="{FA33B013-275D-4402-8CFA-D2ACECD9BA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9773" y="2852936"/>
            <a:ext cx="8684454" cy="3690006"/>
          </a:xfrm>
        </p:spPr>
        <p:txBody>
          <a:bodyPr anchor="ctr">
            <a:normAutofit/>
          </a:bodyPr>
          <a:lstStyle/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pt-BR" altLang="pt-BR" sz="3200" i="1">
                <a:latin typeface="Arial" panose="020B0604020202020204" pitchFamily="34" charset="0"/>
                <a:cs typeface="Arial" panose="020B0604020202020204" pitchFamily="34" charset="0"/>
              </a:rPr>
              <a:t>“Liste </a:t>
            </a:r>
            <a:r>
              <a:rPr lang="pt-BR" alt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os trabalhos citados”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FF00"/>
              </a:buClr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pt-BR" altLang="pt-B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764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1203</TotalTime>
  <Words>141</Words>
  <Application>Microsoft Office PowerPoint</Application>
  <PresentationFormat>Apresentação na tela (4:3)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 2</vt:lpstr>
      <vt:lpstr>Tema do Office</vt:lpstr>
      <vt:lpstr>   Título do trabalho</vt:lpstr>
      <vt:lpstr>INTRODUÇÃO (1 a 2 slides)</vt:lpstr>
      <vt:lpstr>OBJETIVOS (1 slide)</vt:lpstr>
      <vt:lpstr>METODOLOGIA (1 a 2 slides)</vt:lpstr>
      <vt:lpstr>RESULTADOS (1 a 3 slides)</vt:lpstr>
      <vt:lpstr>CONSIDERAÇÕES FINAIS  (1 a 2 slides)</vt:lpstr>
      <vt:lpstr>Referências </vt:lpstr>
    </vt:vector>
  </TitlesOfParts>
  <Company>Centro Universitário de Araraquara - UNIARA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de impacto e eficácia do programa bolsa família em Araraquara/sp</dc:title>
  <dc:creator>drcardozo</dc:creator>
  <cp:lastModifiedBy>Carolina Marques Dea</cp:lastModifiedBy>
  <cp:revision>148</cp:revision>
  <dcterms:created xsi:type="dcterms:W3CDTF">2009-10-15T22:52:16Z</dcterms:created>
  <dcterms:modified xsi:type="dcterms:W3CDTF">2023-08-17T13:51:29Z</dcterms:modified>
</cp:coreProperties>
</file>