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63" r:id="rId1"/>
  </p:sldMasterIdLst>
  <p:notesMasterIdLst>
    <p:notesMasterId r:id="rId9"/>
  </p:notesMasterIdLst>
  <p:handoutMasterIdLst>
    <p:handoutMasterId r:id="rId10"/>
  </p:handoutMasterIdLst>
  <p:sldIdLst>
    <p:sldId id="256" r:id="rId2"/>
    <p:sldId id="265" r:id="rId3"/>
    <p:sldId id="267" r:id="rId4"/>
    <p:sldId id="268" r:id="rId5"/>
    <p:sldId id="270" r:id="rId6"/>
    <p:sldId id="269" r:id="rId7"/>
    <p:sldId id="271" r:id="rId8"/>
  </p:sldIdLst>
  <p:sldSz cx="9144000" cy="6858000" type="screen4x3"/>
  <p:notesSz cx="6858000" cy="1001236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3034A0-314D-4F09-BD33-6AEDF5350406}" v="10" dt="2021-08-19T13:17:50.5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-1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alda Cristina de Freitas Ramalheiro" userId="3e168c762b7d3f46" providerId="LiveId" clId="{7B3034A0-314D-4F09-BD33-6AEDF5350406}"/>
    <pc:docChg chg="undo custSel addSld delSld modSld sldOrd">
      <pc:chgData name="Geralda Cristina de Freitas Ramalheiro" userId="3e168c762b7d3f46" providerId="LiveId" clId="{7B3034A0-314D-4F09-BD33-6AEDF5350406}" dt="2021-08-19T13:17:58.415" v="87" actId="2711"/>
      <pc:docMkLst>
        <pc:docMk/>
      </pc:docMkLst>
      <pc:sldChg chg="addSp delSp modSp mod setBg">
        <pc:chgData name="Geralda Cristina de Freitas Ramalheiro" userId="3e168c762b7d3f46" providerId="LiveId" clId="{7B3034A0-314D-4F09-BD33-6AEDF5350406}" dt="2021-08-19T13:17:33.599" v="86" actId="1076"/>
        <pc:sldMkLst>
          <pc:docMk/>
          <pc:sldMk cId="0" sldId="256"/>
        </pc:sldMkLst>
        <pc:spChg chg="add del">
          <ac:chgData name="Geralda Cristina de Freitas Ramalheiro" userId="3e168c762b7d3f46" providerId="LiveId" clId="{7B3034A0-314D-4F09-BD33-6AEDF5350406}" dt="2021-08-19T13:13:07.367" v="27" actId="26606"/>
          <ac:spMkLst>
            <pc:docMk/>
            <pc:sldMk cId="0" sldId="256"/>
            <ac:spMk id="72" creationId="{823AC064-BC96-4F32-8AE1-B2FD38754823}"/>
          </ac:spMkLst>
        </pc:spChg>
        <pc:spChg chg="add del">
          <ac:chgData name="Geralda Cristina de Freitas Ramalheiro" userId="3e168c762b7d3f46" providerId="LiveId" clId="{7B3034A0-314D-4F09-BD33-6AEDF5350406}" dt="2021-08-19T13:12:34.729" v="20" actId="26606"/>
          <ac:spMkLst>
            <pc:docMk/>
            <pc:sldMk cId="0" sldId="256"/>
            <ac:spMk id="74" creationId="{0E91F5CA-B392-444C-88E3-BF5BAAEBDEB0}"/>
          </ac:spMkLst>
        </pc:spChg>
        <pc:spChg chg="add del">
          <ac:chgData name="Geralda Cristina de Freitas Ramalheiro" userId="3e168c762b7d3f46" providerId="LiveId" clId="{7B3034A0-314D-4F09-BD33-6AEDF5350406}" dt="2021-08-19T13:12:34.729" v="20" actId="26606"/>
          <ac:spMkLst>
            <pc:docMk/>
            <pc:sldMk cId="0" sldId="256"/>
            <ac:spMk id="76" creationId="{0459807F-B6FA-44D3-9A53-C55B6B56884A}"/>
          </ac:spMkLst>
        </pc:spChg>
        <pc:spChg chg="mod">
          <ac:chgData name="Geralda Cristina de Freitas Ramalheiro" userId="3e168c762b7d3f46" providerId="LiveId" clId="{7B3034A0-314D-4F09-BD33-6AEDF5350406}" dt="2021-08-19T13:12:55.968" v="25" actId="26606"/>
          <ac:spMkLst>
            <pc:docMk/>
            <pc:sldMk cId="0" sldId="256"/>
            <ac:spMk id="2051" creationId="{FA4A42FB-7489-4C6D-BD2A-BD91CA05947C}"/>
          </ac:spMkLst>
        </pc:spChg>
        <pc:spChg chg="mod">
          <ac:chgData name="Geralda Cristina de Freitas Ramalheiro" userId="3e168c762b7d3f46" providerId="LiveId" clId="{7B3034A0-314D-4F09-BD33-6AEDF5350406}" dt="2021-08-19T13:12:55.968" v="25" actId="26606"/>
          <ac:spMkLst>
            <pc:docMk/>
            <pc:sldMk cId="0" sldId="256"/>
            <ac:spMk id="7170" creationId="{26D72A34-5EB0-4EA6-97A0-86AD0E038732}"/>
          </ac:spMkLst>
        </pc:spChg>
        <pc:spChg chg="mod">
          <ac:chgData name="Geralda Cristina de Freitas Ramalheiro" userId="3e168c762b7d3f46" providerId="LiveId" clId="{7B3034A0-314D-4F09-BD33-6AEDF5350406}" dt="2021-08-19T13:12:40.201" v="21" actId="164"/>
          <ac:spMkLst>
            <pc:docMk/>
            <pc:sldMk cId="0" sldId="256"/>
            <ac:spMk id="7172" creationId="{7393C118-D550-438A-B4E8-8C9EAAA17672}"/>
          </ac:spMkLst>
        </pc:spChg>
        <pc:spChg chg="add">
          <ac:chgData name="Geralda Cristina de Freitas Ramalheiro" userId="3e168c762b7d3f46" providerId="LiveId" clId="{7B3034A0-314D-4F09-BD33-6AEDF5350406}" dt="2021-08-19T13:13:07.367" v="27" actId="26606"/>
          <ac:spMkLst>
            <pc:docMk/>
            <pc:sldMk cId="0" sldId="256"/>
            <ac:spMk id="7175" creationId="{823AC064-BC96-4F32-8AE1-B2FD38754823}"/>
          </ac:spMkLst>
        </pc:spChg>
        <pc:grpChg chg="add del mod">
          <ac:chgData name="Geralda Cristina de Freitas Ramalheiro" userId="3e168c762b7d3f46" providerId="LiveId" clId="{7B3034A0-314D-4F09-BD33-6AEDF5350406}" dt="2021-08-19T13:12:45.255" v="22" actId="21"/>
          <ac:grpSpMkLst>
            <pc:docMk/>
            <pc:sldMk cId="0" sldId="256"/>
            <ac:grpSpMk id="2" creationId="{174562CC-C273-43A9-8D4C-57065EF3E3C9}"/>
          </ac:grpSpMkLst>
        </pc:grpChg>
        <pc:picChg chg="add mod">
          <ac:chgData name="Geralda Cristina de Freitas Ramalheiro" userId="3e168c762b7d3f46" providerId="LiveId" clId="{7B3034A0-314D-4F09-BD33-6AEDF5350406}" dt="2021-08-19T13:17:33.599" v="86" actId="1076"/>
          <ac:picMkLst>
            <pc:docMk/>
            <pc:sldMk cId="0" sldId="256"/>
            <ac:picMk id="3" creationId="{CAEA48CB-81BD-401C-BED3-20BCE71CA870}"/>
          </ac:picMkLst>
        </pc:picChg>
        <pc:picChg chg="mod ord modCrop">
          <ac:chgData name="Geralda Cristina de Freitas Ramalheiro" userId="3e168c762b7d3f46" providerId="LiveId" clId="{7B3034A0-314D-4F09-BD33-6AEDF5350406}" dt="2021-08-19T13:12:40.201" v="21" actId="164"/>
          <ac:picMkLst>
            <pc:docMk/>
            <pc:sldMk cId="0" sldId="256"/>
            <ac:picMk id="9" creationId="{9F12FDCB-9DD7-4B43-98A7-EE9352DB5BE0}"/>
          </ac:picMkLst>
        </pc:picChg>
        <pc:cxnChg chg="add">
          <ac:chgData name="Geralda Cristina de Freitas Ramalheiro" userId="3e168c762b7d3f46" providerId="LiveId" clId="{7B3034A0-314D-4F09-BD33-6AEDF5350406}" dt="2021-08-19T13:13:07.367" v="27" actId="26606"/>
          <ac:cxnSpMkLst>
            <pc:docMk/>
            <pc:sldMk cId="0" sldId="256"/>
            <ac:cxnSpMk id="78" creationId="{A58B1B64-31F5-4A02-8CDF-89C2A37BF4AB}"/>
          </ac:cxnSpMkLst>
        </pc:cxnChg>
        <pc:cxnChg chg="add del">
          <ac:chgData name="Geralda Cristina de Freitas Ramalheiro" userId="3e168c762b7d3f46" providerId="LiveId" clId="{7B3034A0-314D-4F09-BD33-6AEDF5350406}" dt="2021-08-19T13:13:07.367" v="27" actId="26606"/>
          <ac:cxnSpMkLst>
            <pc:docMk/>
            <pc:sldMk cId="0" sldId="256"/>
            <ac:cxnSpMk id="7173" creationId="{A58B1B64-31F5-4A02-8CDF-89C2A37BF4AB}"/>
          </ac:cxnSpMkLst>
        </pc:cxnChg>
      </pc:sldChg>
      <pc:sldChg chg="del">
        <pc:chgData name="Geralda Cristina de Freitas Ramalheiro" userId="3e168c762b7d3f46" providerId="LiveId" clId="{7B3034A0-314D-4F09-BD33-6AEDF5350406}" dt="2021-08-19T13:15:25.589" v="48" actId="47"/>
        <pc:sldMkLst>
          <pc:docMk/>
          <pc:sldMk cId="0" sldId="257"/>
        </pc:sldMkLst>
      </pc:sldChg>
      <pc:sldChg chg="addSp delSp modSp del mod">
        <pc:chgData name="Geralda Cristina de Freitas Ramalheiro" userId="3e168c762b7d3f46" providerId="LiveId" clId="{7B3034A0-314D-4F09-BD33-6AEDF5350406}" dt="2021-08-19T13:15:39.706" v="52" actId="47"/>
        <pc:sldMkLst>
          <pc:docMk/>
          <pc:sldMk cId="0" sldId="258"/>
        </pc:sldMkLst>
        <pc:spChg chg="add mod">
          <ac:chgData name="Geralda Cristina de Freitas Ramalheiro" userId="3e168c762b7d3f46" providerId="LiveId" clId="{7B3034A0-314D-4F09-BD33-6AEDF5350406}" dt="2021-08-19T13:15:30.416" v="49" actId="21"/>
          <ac:spMkLst>
            <pc:docMk/>
            <pc:sldMk cId="0" sldId="258"/>
            <ac:spMk id="4" creationId="{0B2355CD-59FA-45EA-8841-9DE57AEC910F}"/>
          </ac:spMkLst>
        </pc:spChg>
        <pc:spChg chg="add mod">
          <ac:chgData name="Geralda Cristina de Freitas Ramalheiro" userId="3e168c762b7d3f46" providerId="LiveId" clId="{7B3034A0-314D-4F09-BD33-6AEDF5350406}" dt="2021-08-19T13:15:30.416" v="49" actId="21"/>
          <ac:spMkLst>
            <pc:docMk/>
            <pc:sldMk cId="0" sldId="258"/>
            <ac:spMk id="6" creationId="{C465B0A8-2F18-4775-8E7A-DD025BF2B14F}"/>
          </ac:spMkLst>
        </pc:spChg>
        <pc:spChg chg="del">
          <ac:chgData name="Geralda Cristina de Freitas Ramalheiro" userId="3e168c762b7d3f46" providerId="LiveId" clId="{7B3034A0-314D-4F09-BD33-6AEDF5350406}" dt="2021-08-19T13:15:30.416" v="49" actId="21"/>
          <ac:spMkLst>
            <pc:docMk/>
            <pc:sldMk cId="0" sldId="258"/>
            <ac:spMk id="12290" creationId="{6BD23165-4186-46B2-93EC-13EAC16C7DF6}"/>
          </ac:spMkLst>
        </pc:spChg>
        <pc:spChg chg="del">
          <ac:chgData name="Geralda Cristina de Freitas Ramalheiro" userId="3e168c762b7d3f46" providerId="LiveId" clId="{7B3034A0-314D-4F09-BD33-6AEDF5350406}" dt="2021-08-19T13:15:30.416" v="49" actId="21"/>
          <ac:spMkLst>
            <pc:docMk/>
            <pc:sldMk cId="0" sldId="258"/>
            <ac:spMk id="16387" creationId="{0CB75D24-E4DB-486E-B733-9D9FC2A39E4A}"/>
          </ac:spMkLst>
        </pc:spChg>
      </pc:sldChg>
      <pc:sldChg chg="addSp delSp modSp del mod">
        <pc:chgData name="Geralda Cristina de Freitas Ramalheiro" userId="3e168c762b7d3f46" providerId="LiveId" clId="{7B3034A0-314D-4F09-BD33-6AEDF5350406}" dt="2021-08-19T13:15:53.586" v="57" actId="47"/>
        <pc:sldMkLst>
          <pc:docMk/>
          <pc:sldMk cId="0" sldId="259"/>
        </pc:sldMkLst>
        <pc:spChg chg="add mod">
          <ac:chgData name="Geralda Cristina de Freitas Ramalheiro" userId="3e168c762b7d3f46" providerId="LiveId" clId="{7B3034A0-314D-4F09-BD33-6AEDF5350406}" dt="2021-08-19T13:15:46.200" v="54" actId="21"/>
          <ac:spMkLst>
            <pc:docMk/>
            <pc:sldMk cId="0" sldId="259"/>
            <ac:spMk id="4" creationId="{DB44E1F6-6896-438F-99F6-F217DB971E47}"/>
          </ac:spMkLst>
        </pc:spChg>
        <pc:spChg chg="add mod">
          <ac:chgData name="Geralda Cristina de Freitas Ramalheiro" userId="3e168c762b7d3f46" providerId="LiveId" clId="{7B3034A0-314D-4F09-BD33-6AEDF5350406}" dt="2021-08-19T13:15:46.200" v="54" actId="21"/>
          <ac:spMkLst>
            <pc:docMk/>
            <pc:sldMk cId="0" sldId="259"/>
            <ac:spMk id="6" creationId="{53C2F32E-4778-4620-B278-DC8CA13B8118}"/>
          </ac:spMkLst>
        </pc:spChg>
        <pc:spChg chg="del">
          <ac:chgData name="Geralda Cristina de Freitas Ramalheiro" userId="3e168c762b7d3f46" providerId="LiveId" clId="{7B3034A0-314D-4F09-BD33-6AEDF5350406}" dt="2021-08-19T13:15:46.200" v="54" actId="21"/>
          <ac:spMkLst>
            <pc:docMk/>
            <pc:sldMk cId="0" sldId="259"/>
            <ac:spMk id="12291" creationId="{2B2357AD-65E2-4F61-8D1D-899F18032E63}"/>
          </ac:spMkLst>
        </pc:spChg>
        <pc:spChg chg="del">
          <ac:chgData name="Geralda Cristina de Freitas Ramalheiro" userId="3e168c762b7d3f46" providerId="LiveId" clId="{7B3034A0-314D-4F09-BD33-6AEDF5350406}" dt="2021-08-19T13:15:46.200" v="54" actId="21"/>
          <ac:spMkLst>
            <pc:docMk/>
            <pc:sldMk cId="0" sldId="259"/>
            <ac:spMk id="13314" creationId="{29598178-B34E-4C17-ABC7-F7B19E7CC8E6}"/>
          </ac:spMkLst>
        </pc:spChg>
      </pc:sldChg>
      <pc:sldChg chg="addSp delSp modSp del mod">
        <pc:chgData name="Geralda Cristina de Freitas Ramalheiro" userId="3e168c762b7d3f46" providerId="LiveId" clId="{7B3034A0-314D-4F09-BD33-6AEDF5350406}" dt="2021-08-19T13:16:24.113" v="69" actId="47"/>
        <pc:sldMkLst>
          <pc:docMk/>
          <pc:sldMk cId="0" sldId="260"/>
        </pc:sldMkLst>
        <pc:spChg chg="add mod">
          <ac:chgData name="Geralda Cristina de Freitas Ramalheiro" userId="3e168c762b7d3f46" providerId="LiveId" clId="{7B3034A0-314D-4F09-BD33-6AEDF5350406}" dt="2021-08-19T13:16:09.649" v="63" actId="21"/>
          <ac:spMkLst>
            <pc:docMk/>
            <pc:sldMk cId="0" sldId="260"/>
            <ac:spMk id="4" creationId="{CEA2AF22-9AB0-487D-A05C-22CCBA6EB2AD}"/>
          </ac:spMkLst>
        </pc:spChg>
        <pc:spChg chg="add mod">
          <ac:chgData name="Geralda Cristina de Freitas Ramalheiro" userId="3e168c762b7d3f46" providerId="LiveId" clId="{7B3034A0-314D-4F09-BD33-6AEDF5350406}" dt="2021-08-19T13:16:09.649" v="63" actId="21"/>
          <ac:spMkLst>
            <pc:docMk/>
            <pc:sldMk cId="0" sldId="260"/>
            <ac:spMk id="6" creationId="{F014EA69-7497-4A98-A0AD-600187780918}"/>
          </ac:spMkLst>
        </pc:spChg>
        <pc:spChg chg="del">
          <ac:chgData name="Geralda Cristina de Freitas Ramalheiro" userId="3e168c762b7d3f46" providerId="LiveId" clId="{7B3034A0-314D-4F09-BD33-6AEDF5350406}" dt="2021-08-19T13:16:09.649" v="63" actId="21"/>
          <ac:spMkLst>
            <pc:docMk/>
            <pc:sldMk cId="0" sldId="260"/>
            <ac:spMk id="14338" creationId="{47D95118-9574-4D9E-B8F3-B530C3A0CC27}"/>
          </ac:spMkLst>
        </pc:spChg>
        <pc:spChg chg="del">
          <ac:chgData name="Geralda Cristina de Freitas Ramalheiro" userId="3e168c762b7d3f46" providerId="LiveId" clId="{7B3034A0-314D-4F09-BD33-6AEDF5350406}" dt="2021-08-19T13:16:09.649" v="63" actId="21"/>
          <ac:spMkLst>
            <pc:docMk/>
            <pc:sldMk cId="0" sldId="260"/>
            <ac:spMk id="18435" creationId="{2DF62C3E-47C3-4303-838C-0D41A648EC09}"/>
          </ac:spMkLst>
        </pc:spChg>
      </pc:sldChg>
      <pc:sldChg chg="addSp delSp modSp mod setBg">
        <pc:chgData name="Geralda Cristina de Freitas Ramalheiro" userId="3e168c762b7d3f46" providerId="LiveId" clId="{7B3034A0-314D-4F09-BD33-6AEDF5350406}" dt="2021-08-19T13:17:58.415" v="87" actId="2711"/>
        <pc:sldMkLst>
          <pc:docMk/>
          <pc:sldMk cId="0" sldId="265"/>
        </pc:sldMkLst>
        <pc:spChg chg="del">
          <ac:chgData name="Geralda Cristina de Freitas Ramalheiro" userId="3e168c762b7d3f46" providerId="LiveId" clId="{7B3034A0-314D-4F09-BD33-6AEDF5350406}" dt="2021-08-19T13:13:17.187" v="28" actId="478"/>
          <ac:spMkLst>
            <pc:docMk/>
            <pc:sldMk cId="0" sldId="265"/>
            <ac:spMk id="2" creationId="{5185CDBF-13B2-4E5A-9829-8FACB0C739C5}"/>
          </ac:spMkLst>
        </pc:spChg>
        <pc:spChg chg="add">
          <ac:chgData name="Geralda Cristina de Freitas Ramalheiro" userId="3e168c762b7d3f46" providerId="LiveId" clId="{7B3034A0-314D-4F09-BD33-6AEDF5350406}" dt="2021-08-19T13:14:08.710" v="33" actId="26606"/>
          <ac:spMkLst>
            <pc:docMk/>
            <pc:sldMk cId="0" sldId="265"/>
            <ac:spMk id="72" creationId="{7005C616-6139-47B3-BF77-59176F3C8745}"/>
          </ac:spMkLst>
        </pc:spChg>
        <pc:spChg chg="add">
          <ac:chgData name="Geralda Cristina de Freitas Ramalheiro" userId="3e168c762b7d3f46" providerId="LiveId" clId="{7B3034A0-314D-4F09-BD33-6AEDF5350406}" dt="2021-08-19T13:14:08.710" v="33" actId="26606"/>
          <ac:spMkLst>
            <pc:docMk/>
            <pc:sldMk cId="0" sldId="265"/>
            <ac:spMk id="76" creationId="{93C59B8F-AEFF-4D3A-BA0E-3C43111987AE}"/>
          </ac:spMkLst>
        </pc:spChg>
        <pc:spChg chg="add">
          <ac:chgData name="Geralda Cristina de Freitas Ramalheiro" userId="3e168c762b7d3f46" providerId="LiveId" clId="{7B3034A0-314D-4F09-BD33-6AEDF5350406}" dt="2021-08-19T13:14:08.710" v="33" actId="26606"/>
          <ac:spMkLst>
            <pc:docMk/>
            <pc:sldMk cId="0" sldId="265"/>
            <ac:spMk id="78" creationId="{E042CD37-C859-44CD-853E-5A3427DDB9C0}"/>
          </ac:spMkLst>
        </pc:spChg>
        <pc:spChg chg="mod">
          <ac:chgData name="Geralda Cristina de Freitas Ramalheiro" userId="3e168c762b7d3f46" providerId="LiveId" clId="{7B3034A0-314D-4F09-BD33-6AEDF5350406}" dt="2021-08-19T13:17:58.415" v="87" actId="2711"/>
          <ac:spMkLst>
            <pc:docMk/>
            <pc:sldMk cId="0" sldId="265"/>
            <ac:spMk id="10242" creationId="{29A95922-110E-48ED-B15D-D2F32F791993}"/>
          </ac:spMkLst>
        </pc:spChg>
        <pc:spChg chg="mod ord">
          <ac:chgData name="Geralda Cristina de Freitas Ramalheiro" userId="3e168c762b7d3f46" providerId="LiveId" clId="{7B3034A0-314D-4F09-BD33-6AEDF5350406}" dt="2021-08-19T13:17:58.415" v="87" actId="2711"/>
          <ac:spMkLst>
            <pc:docMk/>
            <pc:sldMk cId="0" sldId="265"/>
            <ac:spMk id="10243" creationId="{FA33B013-275D-4402-8CFA-D2ACECD9BA54}"/>
          </ac:spMkLst>
        </pc:spChg>
        <pc:picChg chg="add mod">
          <ac:chgData name="Geralda Cristina de Freitas Ramalheiro" userId="3e168c762b7d3f46" providerId="LiveId" clId="{7B3034A0-314D-4F09-BD33-6AEDF5350406}" dt="2021-08-19T13:14:16.644" v="35" actId="14100"/>
          <ac:picMkLst>
            <pc:docMk/>
            <pc:sldMk cId="0" sldId="265"/>
            <ac:picMk id="6" creationId="{75681986-6099-4DB0-A40C-D2CC24FD1D73}"/>
          </ac:picMkLst>
        </pc:picChg>
        <pc:picChg chg="add">
          <ac:chgData name="Geralda Cristina de Freitas Ramalheiro" userId="3e168c762b7d3f46" providerId="LiveId" clId="{7B3034A0-314D-4F09-BD33-6AEDF5350406}" dt="2021-08-19T13:14:08.710" v="33" actId="26606"/>
          <ac:picMkLst>
            <pc:docMk/>
            <pc:sldMk cId="0" sldId="265"/>
            <ac:picMk id="74" creationId="{49882614-11C4-4368-9534-6EBAC3488C70}"/>
          </ac:picMkLst>
        </pc:picChg>
        <pc:picChg chg="del">
          <ac:chgData name="Geralda Cristina de Freitas Ramalheiro" userId="3e168c762b7d3f46" providerId="LiveId" clId="{7B3034A0-314D-4F09-BD33-6AEDF5350406}" dt="2021-08-19T13:13:17.187" v="28" actId="478"/>
          <ac:picMkLst>
            <pc:docMk/>
            <pc:sldMk cId="0" sldId="265"/>
            <ac:picMk id="10245" creationId="{F78BDA85-C6C8-4450-A918-59227EF7AF31}"/>
          </ac:picMkLst>
        </pc:picChg>
      </pc:sldChg>
      <pc:sldChg chg="del">
        <pc:chgData name="Geralda Cristina de Freitas Ramalheiro" userId="3e168c762b7d3f46" providerId="LiveId" clId="{7B3034A0-314D-4F09-BD33-6AEDF5350406}" dt="2021-08-19T13:16:40.182" v="85" actId="47"/>
        <pc:sldMkLst>
          <pc:docMk/>
          <pc:sldMk cId="0" sldId="266"/>
        </pc:sldMkLst>
      </pc:sldChg>
      <pc:sldChg chg="addSp delSp modSp add mod">
        <pc:chgData name="Geralda Cristina de Freitas Ramalheiro" userId="3e168c762b7d3f46" providerId="LiveId" clId="{7B3034A0-314D-4F09-BD33-6AEDF5350406}" dt="2021-08-19T13:14:56.977" v="42" actId="1076"/>
        <pc:sldMkLst>
          <pc:docMk/>
          <pc:sldMk cId="3504275308" sldId="267"/>
        </pc:sldMkLst>
        <pc:spChg chg="add del mod">
          <ac:chgData name="Geralda Cristina de Freitas Ramalheiro" userId="3e168c762b7d3f46" providerId="LiveId" clId="{7B3034A0-314D-4F09-BD33-6AEDF5350406}" dt="2021-08-19T13:14:48.599" v="39" actId="478"/>
          <ac:spMkLst>
            <pc:docMk/>
            <pc:sldMk cId="3504275308" sldId="267"/>
            <ac:spMk id="3" creationId="{B500ED53-1219-443F-9728-046AF3551937}"/>
          </ac:spMkLst>
        </pc:spChg>
        <pc:spChg chg="add del mod">
          <ac:chgData name="Geralda Cristina de Freitas Ramalheiro" userId="3e168c762b7d3f46" providerId="LiveId" clId="{7B3034A0-314D-4F09-BD33-6AEDF5350406}" dt="2021-08-19T13:14:51.726" v="40" actId="478"/>
          <ac:spMkLst>
            <pc:docMk/>
            <pc:sldMk cId="3504275308" sldId="267"/>
            <ac:spMk id="5" creationId="{02D57062-7674-4AE4-BC39-DB86E0EBD821}"/>
          </ac:spMkLst>
        </pc:spChg>
        <pc:spChg chg="add mod">
          <ac:chgData name="Geralda Cristina de Freitas Ramalheiro" userId="3e168c762b7d3f46" providerId="LiveId" clId="{7B3034A0-314D-4F09-BD33-6AEDF5350406}" dt="2021-08-19T13:14:56.977" v="42" actId="1076"/>
          <ac:spMkLst>
            <pc:docMk/>
            <pc:sldMk cId="3504275308" sldId="267"/>
            <ac:spMk id="13" creationId="{9B95D6CD-A6B1-4113-ABE6-0E0B6A1F6E53}"/>
          </ac:spMkLst>
        </pc:spChg>
        <pc:spChg chg="add mod">
          <ac:chgData name="Geralda Cristina de Freitas Ramalheiro" userId="3e168c762b7d3f46" providerId="LiveId" clId="{7B3034A0-314D-4F09-BD33-6AEDF5350406}" dt="2021-08-19T13:14:56.977" v="42" actId="1076"/>
          <ac:spMkLst>
            <pc:docMk/>
            <pc:sldMk cId="3504275308" sldId="267"/>
            <ac:spMk id="14" creationId="{EDF0B477-CCBC-4061-96D3-34935A8D7DBD}"/>
          </ac:spMkLst>
        </pc:spChg>
        <pc:spChg chg="del">
          <ac:chgData name="Geralda Cristina de Freitas Ramalheiro" userId="3e168c762b7d3f46" providerId="LiveId" clId="{7B3034A0-314D-4F09-BD33-6AEDF5350406}" dt="2021-08-19T13:14:37.051" v="37" actId="478"/>
          <ac:spMkLst>
            <pc:docMk/>
            <pc:sldMk cId="3504275308" sldId="267"/>
            <ac:spMk id="10242" creationId="{29A95922-110E-48ED-B15D-D2F32F791993}"/>
          </ac:spMkLst>
        </pc:spChg>
        <pc:spChg chg="del">
          <ac:chgData name="Geralda Cristina de Freitas Ramalheiro" userId="3e168c762b7d3f46" providerId="LiveId" clId="{7B3034A0-314D-4F09-BD33-6AEDF5350406}" dt="2021-08-19T13:14:39.291" v="38" actId="478"/>
          <ac:spMkLst>
            <pc:docMk/>
            <pc:sldMk cId="3504275308" sldId="267"/>
            <ac:spMk id="10243" creationId="{FA33B013-275D-4402-8CFA-D2ACECD9BA54}"/>
          </ac:spMkLst>
        </pc:spChg>
      </pc:sldChg>
      <pc:sldChg chg="addSp delSp modSp add mod">
        <pc:chgData name="Geralda Cristina de Freitas Ramalheiro" userId="3e168c762b7d3f46" providerId="LiveId" clId="{7B3034A0-314D-4F09-BD33-6AEDF5350406}" dt="2021-08-19T13:15:36.953" v="51" actId="1076"/>
        <pc:sldMkLst>
          <pc:docMk/>
          <pc:sldMk cId="2592364419" sldId="268"/>
        </pc:sldMkLst>
        <pc:spChg chg="add del mod">
          <ac:chgData name="Geralda Cristina de Freitas Ramalheiro" userId="3e168c762b7d3f46" providerId="LiveId" clId="{7B3034A0-314D-4F09-BD33-6AEDF5350406}" dt="2021-08-19T13:15:19.301" v="46" actId="478"/>
          <ac:spMkLst>
            <pc:docMk/>
            <pc:sldMk cId="2592364419" sldId="268"/>
            <ac:spMk id="3" creationId="{2AA68E4E-4DA0-4A8F-ACD5-EE9D0F96D33C}"/>
          </ac:spMkLst>
        </pc:spChg>
        <pc:spChg chg="add del mod">
          <ac:chgData name="Geralda Cristina de Freitas Ramalheiro" userId="3e168c762b7d3f46" providerId="LiveId" clId="{7B3034A0-314D-4F09-BD33-6AEDF5350406}" dt="2021-08-19T13:15:15.120" v="45" actId="478"/>
          <ac:spMkLst>
            <pc:docMk/>
            <pc:sldMk cId="2592364419" sldId="268"/>
            <ac:spMk id="5" creationId="{31EB4C63-2DB5-4D94-99BD-D7BEA062A68C}"/>
          </ac:spMkLst>
        </pc:spChg>
        <pc:spChg chg="del">
          <ac:chgData name="Geralda Cristina de Freitas Ramalheiro" userId="3e168c762b7d3f46" providerId="LiveId" clId="{7B3034A0-314D-4F09-BD33-6AEDF5350406}" dt="2021-08-19T13:15:09.685" v="44" actId="478"/>
          <ac:spMkLst>
            <pc:docMk/>
            <pc:sldMk cId="2592364419" sldId="268"/>
            <ac:spMk id="13" creationId="{9B95D6CD-A6B1-4113-ABE6-0E0B6A1F6E53}"/>
          </ac:spMkLst>
        </pc:spChg>
        <pc:spChg chg="del">
          <ac:chgData name="Geralda Cristina de Freitas Ramalheiro" userId="3e168c762b7d3f46" providerId="LiveId" clId="{7B3034A0-314D-4F09-BD33-6AEDF5350406}" dt="2021-08-19T13:15:09.685" v="44" actId="478"/>
          <ac:spMkLst>
            <pc:docMk/>
            <pc:sldMk cId="2592364419" sldId="268"/>
            <ac:spMk id="14" creationId="{EDF0B477-CCBC-4061-96D3-34935A8D7DBD}"/>
          </ac:spMkLst>
        </pc:spChg>
        <pc:spChg chg="add mod">
          <ac:chgData name="Geralda Cristina de Freitas Ramalheiro" userId="3e168c762b7d3f46" providerId="LiveId" clId="{7B3034A0-314D-4F09-BD33-6AEDF5350406}" dt="2021-08-19T13:15:36.953" v="51" actId="1076"/>
          <ac:spMkLst>
            <pc:docMk/>
            <pc:sldMk cId="2592364419" sldId="268"/>
            <ac:spMk id="15" creationId="{E2A201D9-3F3F-4E9A-8389-26697412BAD3}"/>
          </ac:spMkLst>
        </pc:spChg>
        <pc:spChg chg="add mod">
          <ac:chgData name="Geralda Cristina de Freitas Ramalheiro" userId="3e168c762b7d3f46" providerId="LiveId" clId="{7B3034A0-314D-4F09-BD33-6AEDF5350406}" dt="2021-08-19T13:15:36.953" v="51" actId="1076"/>
          <ac:spMkLst>
            <pc:docMk/>
            <pc:sldMk cId="2592364419" sldId="268"/>
            <ac:spMk id="16" creationId="{81F60D57-0181-4458-8E3D-8C14EFE41161}"/>
          </ac:spMkLst>
        </pc:spChg>
      </pc:sldChg>
      <pc:sldChg chg="addSp modSp add mod">
        <pc:chgData name="Geralda Cristina de Freitas Ramalheiro" userId="3e168c762b7d3f46" providerId="LiveId" clId="{7B3034A0-314D-4F09-BD33-6AEDF5350406}" dt="2021-08-19T13:16:19.457" v="67" actId="1076"/>
        <pc:sldMkLst>
          <pc:docMk/>
          <pc:sldMk cId="836072439" sldId="269"/>
        </pc:sldMkLst>
        <pc:spChg chg="add mod">
          <ac:chgData name="Geralda Cristina de Freitas Ramalheiro" userId="3e168c762b7d3f46" providerId="LiveId" clId="{7B3034A0-314D-4F09-BD33-6AEDF5350406}" dt="2021-08-19T13:16:19.457" v="67" actId="1076"/>
          <ac:spMkLst>
            <pc:docMk/>
            <pc:sldMk cId="836072439" sldId="269"/>
            <ac:spMk id="7" creationId="{0AB5D41B-CE25-4649-9D93-7A998BF1920D}"/>
          </ac:spMkLst>
        </pc:spChg>
        <pc:spChg chg="add mod">
          <ac:chgData name="Geralda Cristina de Freitas Ramalheiro" userId="3e168c762b7d3f46" providerId="LiveId" clId="{7B3034A0-314D-4F09-BD33-6AEDF5350406}" dt="2021-08-19T13:16:19.457" v="67" actId="1076"/>
          <ac:spMkLst>
            <pc:docMk/>
            <pc:sldMk cId="836072439" sldId="269"/>
            <ac:spMk id="8" creationId="{1CBFBE46-A50D-46D7-9B53-5368CF04AFED}"/>
          </ac:spMkLst>
        </pc:spChg>
        <pc:picChg chg="mod">
          <ac:chgData name="Geralda Cristina de Freitas Ramalheiro" userId="3e168c762b7d3f46" providerId="LiveId" clId="{7B3034A0-314D-4F09-BD33-6AEDF5350406}" dt="2021-08-19T13:16:14.667" v="66" actId="1076"/>
          <ac:picMkLst>
            <pc:docMk/>
            <pc:sldMk cId="836072439" sldId="269"/>
            <ac:picMk id="6" creationId="{75681986-6099-4DB0-A40C-D2CC24FD1D73}"/>
          </ac:picMkLst>
        </pc:picChg>
      </pc:sldChg>
      <pc:sldChg chg="addSp modSp add mod ord">
        <pc:chgData name="Geralda Cristina de Freitas Ramalheiro" userId="3e168c762b7d3f46" providerId="LiveId" clId="{7B3034A0-314D-4F09-BD33-6AEDF5350406}" dt="2021-08-19T13:16:04.460" v="62"/>
        <pc:sldMkLst>
          <pc:docMk/>
          <pc:sldMk cId="99638287" sldId="270"/>
        </pc:sldMkLst>
        <pc:spChg chg="add mod">
          <ac:chgData name="Geralda Cristina de Freitas Ramalheiro" userId="3e168c762b7d3f46" providerId="LiveId" clId="{7B3034A0-314D-4F09-BD33-6AEDF5350406}" dt="2021-08-19T13:15:51.730" v="56" actId="1076"/>
          <ac:spMkLst>
            <pc:docMk/>
            <pc:sldMk cId="99638287" sldId="270"/>
            <ac:spMk id="7" creationId="{B6DD7553-A5FE-4789-8D53-BA62F0B2F334}"/>
          </ac:spMkLst>
        </pc:spChg>
        <pc:spChg chg="add mod">
          <ac:chgData name="Geralda Cristina de Freitas Ramalheiro" userId="3e168c762b7d3f46" providerId="LiveId" clId="{7B3034A0-314D-4F09-BD33-6AEDF5350406}" dt="2021-08-19T13:15:47.880" v="55"/>
          <ac:spMkLst>
            <pc:docMk/>
            <pc:sldMk cId="99638287" sldId="270"/>
            <ac:spMk id="8" creationId="{E846DF03-3C76-4610-B47B-6D4D1D32C8FD}"/>
          </ac:spMkLst>
        </pc:spChg>
      </pc:sldChg>
      <pc:sldChg chg="add del">
        <pc:chgData name="Geralda Cristina de Freitas Ramalheiro" userId="3e168c762b7d3f46" providerId="LiveId" clId="{7B3034A0-314D-4F09-BD33-6AEDF5350406}" dt="2021-08-19T13:15:58.374" v="59" actId="47"/>
        <pc:sldMkLst>
          <pc:docMk/>
          <pc:sldMk cId="730459511" sldId="271"/>
        </pc:sldMkLst>
      </pc:sldChg>
      <pc:sldChg chg="addSp modSp add mod">
        <pc:chgData name="Geralda Cristina de Freitas Ramalheiro" userId="3e168c762b7d3f46" providerId="LiveId" clId="{7B3034A0-314D-4F09-BD33-6AEDF5350406}" dt="2021-08-19T13:16:36.995" v="83" actId="5793"/>
        <pc:sldMkLst>
          <pc:docMk/>
          <pc:sldMk cId="3754174384" sldId="271"/>
        </pc:sldMkLst>
        <pc:spChg chg="add mod">
          <ac:chgData name="Geralda Cristina de Freitas Ramalheiro" userId="3e168c762b7d3f46" providerId="LiveId" clId="{7B3034A0-314D-4F09-BD33-6AEDF5350406}" dt="2021-08-19T13:16:36.995" v="83" actId="5793"/>
          <ac:spMkLst>
            <pc:docMk/>
            <pc:sldMk cId="3754174384" sldId="271"/>
            <ac:spMk id="7" creationId="{D3394C5D-D1A9-4AC3-BA87-D8AEB6BCFE0E}"/>
          </ac:spMkLst>
        </pc:spChg>
      </pc:sldChg>
      <pc:sldChg chg="add del">
        <pc:chgData name="Geralda Cristina de Freitas Ramalheiro" userId="3e168c762b7d3f46" providerId="LiveId" clId="{7B3034A0-314D-4F09-BD33-6AEDF5350406}" dt="2021-08-19T13:16:39.075" v="84" actId="47"/>
        <pc:sldMkLst>
          <pc:docMk/>
          <pc:sldMk cId="1978033595" sldId="27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43DD307C-D79A-4CDB-953F-2FE1156E5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C11FD5AD-3186-4C14-9A43-B1CBE61D011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fld id="{5054A2CD-AB44-4F6A-877D-A72E6F047FEC}" type="datetimeFigureOut">
              <a:rPr lang="pt-BR"/>
              <a:pPr>
                <a:defRPr/>
              </a:pPr>
              <a:t>19/08/2021</a:t>
            </a:fld>
            <a:endParaRPr lang="pt-BR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E5539E28-9C63-4CC1-9722-7B3A9348682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0713"/>
            <a:ext cx="297180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C456ECE4-59EA-4688-9A54-6C2C590017B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510713"/>
            <a:ext cx="297180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927DA04-A77F-483E-B6C3-6BB3823B227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E616B1FC-39C3-4CFA-BB40-662E917FDAC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395796C-593A-4F9D-B431-F6CCB741D0B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DD19F3F-9B78-42F1-945A-CDA0515F1874}" type="datetimeFigureOut">
              <a:rPr lang="pt-BR"/>
              <a:pPr>
                <a:defRPr/>
              </a:pPr>
              <a:t>19/08/2021</a:t>
            </a:fld>
            <a:endParaRPr lang="pt-BR"/>
          </a:p>
        </p:txBody>
      </p:sp>
      <p:sp>
        <p:nvSpPr>
          <p:cNvPr id="4" name="Espaço Reservado para Imagem de Slide 3">
            <a:extLst>
              <a:ext uri="{FF2B5EF4-FFF2-40B4-BE49-F238E27FC236}">
                <a16:creationId xmlns:a16="http://schemas.microsoft.com/office/drawing/2014/main" id="{A60172EB-CE82-4B39-8CF1-79075AC7F53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50888"/>
            <a:ext cx="5005388" cy="37544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>
            <a:extLst>
              <a:ext uri="{FF2B5EF4-FFF2-40B4-BE49-F238E27FC236}">
                <a16:creationId xmlns:a16="http://schemas.microsoft.com/office/drawing/2014/main" id="{08886A8F-A400-4F09-BE61-C2E30A05C4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756150"/>
            <a:ext cx="5486400" cy="4505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19D22E7-C10A-4201-A86D-CD6162643F1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510713"/>
            <a:ext cx="2971800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F58E7C6-FE99-4A79-862F-485ADF9967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9510713"/>
            <a:ext cx="2971800" cy="50006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4A3F75E-D02E-4203-A6AD-459A21C81AF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Imagem de Slide 1">
            <a:extLst>
              <a:ext uri="{FF2B5EF4-FFF2-40B4-BE49-F238E27FC236}">
                <a16:creationId xmlns:a16="http://schemas.microsoft.com/office/drawing/2014/main" id="{32BEA13B-3F11-454C-ABC7-C372853EA33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Espaço Reservado para Anotações 2">
            <a:extLst>
              <a:ext uri="{FF2B5EF4-FFF2-40B4-BE49-F238E27FC236}">
                <a16:creationId xmlns:a16="http://schemas.microsoft.com/office/drawing/2014/main" id="{299D57FC-D81E-454C-ACD6-CBF3D3146F7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9220" name="Espaço Reservado para Número de Slide 3">
            <a:extLst>
              <a:ext uri="{FF2B5EF4-FFF2-40B4-BE49-F238E27FC236}">
                <a16:creationId xmlns:a16="http://schemas.microsoft.com/office/drawing/2014/main" id="{C1DCB6A0-4A3D-403F-AE65-CE9D29AE812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110F508-D5F8-4DD6-9F36-465F3DFA82F7}" type="slidenum">
              <a:rPr lang="pt-BR" altLang="pt-BR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637F59-C88D-40C5-99E2-A7AB8A5DD6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C7FCB04-FD9B-43FA-B8BF-16034F6696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DCD25E8-FE5E-4553-AE66-C2B0B1173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380616-9334-4486-BEFD-F096C0E3B703}" type="datetimeFigureOut">
              <a:rPr lang="pt-BR" smtClean="0"/>
              <a:pPr>
                <a:defRPr/>
              </a:pPr>
              <a:t>19/08/2021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A2790A2-9B8A-4E6B-B700-A1A72ED7C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161482F-0712-415A-B1C9-277035FCE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C8B73E-5962-4BF4-A438-17E9A2119403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44057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6A9DF3-BB69-40E9-9D25-C7C550357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D407926-E3A2-43B7-BCE2-C4D59CCFE3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8F1F214-FCDB-4760-9619-2728DE53F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0CE906-6A01-4418-966B-E2FE846E5553}" type="datetimeFigureOut">
              <a:rPr lang="pt-BR" smtClean="0"/>
              <a:pPr>
                <a:defRPr/>
              </a:pPr>
              <a:t>19/08/2021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F2736A6-93B1-4FF1-928B-A6DA159AF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A0DE49F-5BD2-41C6-82C0-F75966405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FB1F99-F7EF-4626-AB58-BF69723F57E9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73322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BE93A80-E91F-4B25-8E93-7AB7E1EA67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3D9F417-A1E6-4277-A8CB-B39463C0B2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438D716-E61B-4B3B-B0D5-2E3C4A8BA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458428-1625-4407-BF10-39861503A09F}" type="datetimeFigureOut">
              <a:rPr lang="pt-BR" smtClean="0"/>
              <a:pPr>
                <a:defRPr/>
              </a:pPr>
              <a:t>19/08/2021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59F6252-2E8F-41CA-A0C0-6FF5E28DE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86C101B-31D4-4C25-9A43-FA79EB7C9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0EF593-A022-4048-A8B2-FB5662D140A5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48530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33A56B-77BA-4121-AD65-5D6DF64D2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927328D-B73A-4F35-9B3A-561A2AF60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DD78417-06FC-49E0-A507-79ACB82B9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364A29-31B9-423A-BEED-73F29002E748}" type="datetimeFigureOut">
              <a:rPr lang="pt-BR" smtClean="0"/>
              <a:pPr>
                <a:defRPr/>
              </a:pPr>
              <a:t>19/08/2021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ACB5AF7-6E75-42BB-98DB-2EA4DF282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6FFA1B0-2087-4335-911A-558194FB7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95659B-B21D-4708-A929-457E32F3D25B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56787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2CB5DB-685B-47D7-85E2-FE6BDA53D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106FD12-2EC6-4D78-8B95-CE7EFE7860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B0A1A8E-68BA-4C1A-873D-3B0F771A9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5526C7-58A9-43B1-A3E3-E38C647BEE98}" type="datetimeFigureOut">
              <a:rPr lang="pt-BR" smtClean="0"/>
              <a:pPr>
                <a:defRPr/>
              </a:pPr>
              <a:t>19/08/2021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7F5D5E1-0E2B-4589-9C76-7D6AFA258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55E1ED1-F72B-434E-900F-D250D639A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74E268-34C7-43A2-A577-8359BDF4BCC9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85718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8199D7-108E-495E-942A-7A94DAB74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0AA5AC-AB6D-49DF-92AB-A5B58DE1E8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E863E6F-9158-4124-9459-9A56596A49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56D1A2C-DE66-4891-A25A-8F597556C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96910B-B4E4-4EFD-A96D-878236D828F8}" type="datetimeFigureOut">
              <a:rPr lang="pt-BR" smtClean="0"/>
              <a:pPr>
                <a:defRPr/>
              </a:pPr>
              <a:t>19/08/2021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EB8C54F-475A-479F-83B4-3B738B1F1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6EF6A8B-A938-4DAF-B963-FB27CB38B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378A8E-0410-40C2-BFAC-9EAA032A630A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79737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C5A2ED-F518-48E2-AD40-2FB439AFE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69C13BD-63CA-4A66-9D81-A7D359D9A5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B5EB533-4F40-4704-975E-3013E1EB4D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E17C6D2-EA39-41BD-B7BF-563176C39E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5E0446E-5A3D-4A82-94A5-C38CED2F37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1242C31-E397-4605-9C0B-FBA0C4954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B71C6A-30A6-49AA-A558-F88B37CD0E09}" type="datetimeFigureOut">
              <a:rPr lang="pt-BR" smtClean="0"/>
              <a:pPr>
                <a:defRPr/>
              </a:pPr>
              <a:t>19/08/2021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CCB5D5D-1540-4C83-93AD-2404A0080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E746FEB-3A75-4DA2-B8F3-7C22E5201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2885BE-E9E3-45BD-BF95-BA6AFC1AEBBC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42366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8AB894-7897-4FFE-BE8A-A7412CFF8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160AA6D-7FE1-4E26-8CBC-A89D4212A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FAB8EC-B077-4BE2-B424-A525A7B13F48}" type="datetimeFigureOut">
              <a:rPr lang="pt-BR" smtClean="0"/>
              <a:pPr>
                <a:defRPr/>
              </a:pPr>
              <a:t>19/08/2021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D7172C4-BBB5-4852-8851-9A8C41F92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B60E552-A2C3-4678-A39D-22C110C70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4C2BC-D5AF-4B3C-A5DB-6D9D51F8E446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50858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C3A2929-F0D8-4D21-8BAE-0F497D029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731C4D-E0F3-4930-994F-DE197339D939}" type="datetimeFigureOut">
              <a:rPr lang="pt-BR" smtClean="0"/>
              <a:pPr>
                <a:defRPr/>
              </a:pPr>
              <a:t>19/08/2021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BDDE56F-017D-4517-8561-5822DB6BA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D9E3155-4EDD-4D9D-94BF-6B700EA7F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55B70C-B4C4-4667-82EC-7E3CAC722982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22949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555306-1602-4A6A-84E5-A0780DF01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A06CB2-A0FD-4174-A445-E84190DFDD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54BFE2F-DE3D-4313-BCA5-BDA9E870DF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ABBC652-FA41-4245-A190-3493010A0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97B36E-A8C2-430C-A982-F6CA7EB5BF0F}" type="datetimeFigureOut">
              <a:rPr lang="pt-BR" smtClean="0"/>
              <a:pPr>
                <a:defRPr/>
              </a:pPr>
              <a:t>19/08/2021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8EC43C2-CF62-42E2-8D37-E6BE6F349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821D52C-57F9-4DE7-8A05-2C8130A05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6A149-F948-4EFC-83F6-5EC0A91A497F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94556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2B547B-B3B4-476D-8797-461BD281C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F21946C-F7DA-48C3-9F54-7711DA2974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81AA600-E37C-4AE5-9E8A-DFBA7E7476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AF56AEB-9930-46EB-BF85-F39E0896B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9D192A-3C40-42A3-8660-EAF32283AC1F}" type="datetimeFigureOut">
              <a:rPr lang="pt-BR" smtClean="0"/>
              <a:pPr>
                <a:defRPr/>
              </a:pPr>
              <a:t>19/08/2021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CEADF1A-3455-4FED-BF2A-B50F6F5FC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4773C49-DB0A-4665-ABCC-BF3339CC4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CB9202-7952-43D0-BCDB-6786E64C28F3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29636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446F772-4D16-4567-B64D-0D60B8142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356B138-B640-44CE-9DED-9B9C1F1B8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B73112C-D0F6-4FBB-9BC8-332759D22D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48B3898-71D0-47DE-9EFD-98DA87A57283}" type="datetimeFigureOut">
              <a:rPr lang="pt-BR" smtClean="0"/>
              <a:pPr>
                <a:defRPr/>
              </a:pPr>
              <a:t>19/08/2021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1367990-BDAF-4C8F-80DC-04BA70A290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6E73F2B-4852-4A6D-BAD8-773BBDD556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281ACA2-8159-464B-A055-5B01DD6631C7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68563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64" r:id="rId1"/>
    <p:sldLayoutId id="2147484665" r:id="rId2"/>
    <p:sldLayoutId id="2147484666" r:id="rId3"/>
    <p:sldLayoutId id="2147484667" r:id="rId4"/>
    <p:sldLayoutId id="2147484668" r:id="rId5"/>
    <p:sldLayoutId id="2147484669" r:id="rId6"/>
    <p:sldLayoutId id="2147484670" r:id="rId7"/>
    <p:sldLayoutId id="2147484671" r:id="rId8"/>
    <p:sldLayoutId id="2147484672" r:id="rId9"/>
    <p:sldLayoutId id="2147484673" r:id="rId10"/>
    <p:sldLayoutId id="214748467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Rectangle 75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83551" y="4633546"/>
            <a:ext cx="8579094" cy="184425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70" name="Título 1">
            <a:extLst>
              <a:ext uri="{FF2B5EF4-FFF2-40B4-BE49-F238E27FC236}">
                <a16:creationId xmlns:a16="http://schemas.microsoft.com/office/drawing/2014/main" id="{26D72A34-5EB0-4EA6-97A0-86AD0E0387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78124" y="4791456"/>
            <a:ext cx="5383530" cy="1508760"/>
          </a:xfrm>
        </p:spPr>
        <p:txBody>
          <a:bodyPr rtlCol="0" anchor="ctr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pt-BR" altLang="pt-BR" sz="4200" dirty="0">
                <a:solidFill>
                  <a:schemeClr val="bg1"/>
                </a:solidFill>
              </a:rPr>
              <a:t>   Título do trabalho</a:t>
            </a:r>
          </a:p>
        </p:txBody>
      </p:sp>
      <p:sp>
        <p:nvSpPr>
          <p:cNvPr id="2051" name="Subtítulo 2">
            <a:extLst>
              <a:ext uri="{FF2B5EF4-FFF2-40B4-BE49-F238E27FC236}">
                <a16:creationId xmlns:a16="http://schemas.microsoft.com/office/drawing/2014/main" id="{FA4A42FB-7489-4C6D-BD2A-BD91CA05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3202" y="4792077"/>
            <a:ext cx="2393442" cy="1507413"/>
          </a:xfrm>
        </p:spPr>
        <p:txBody>
          <a:bodyPr rtlCol="0" anchor="ctr">
            <a:normAutofit/>
          </a:bodyPr>
          <a:lstStyle/>
          <a:p>
            <a:pPr algn="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sz="1200" i="1">
              <a:solidFill>
                <a:srgbClr val="CB9338"/>
              </a:solidFill>
            </a:endParaRPr>
          </a:p>
          <a:p>
            <a:pPr algn="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sz="1200" i="1">
                <a:solidFill>
                  <a:srgbClr val="CB9338"/>
                </a:solidFill>
              </a:rPr>
              <a:t>Autor(es)</a:t>
            </a:r>
          </a:p>
          <a:p>
            <a:pPr algn="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sz="1200" i="1">
                <a:solidFill>
                  <a:srgbClr val="CB9338"/>
                </a:solidFill>
              </a:rPr>
              <a:t>Instituição</a:t>
            </a:r>
          </a:p>
          <a:p>
            <a:pPr algn="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sz="1200" i="1">
                <a:solidFill>
                  <a:srgbClr val="CB9338"/>
                </a:solidFill>
              </a:rPr>
              <a:t>e-mail do autor apresentador</a:t>
            </a:r>
          </a:p>
          <a:p>
            <a:pPr algn="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sz="1200" i="1">
                <a:solidFill>
                  <a:srgbClr val="CB9338"/>
                </a:solidFill>
              </a:rPr>
              <a:t>Instituição Financiadora ou Agência </a:t>
            </a:r>
          </a:p>
          <a:p>
            <a:pPr algn="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sz="1200" i="1">
              <a:solidFill>
                <a:srgbClr val="CB9338"/>
              </a:solidFill>
            </a:endParaRPr>
          </a:p>
          <a:p>
            <a:pPr algn="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sz="1200" i="1">
              <a:solidFill>
                <a:srgbClr val="CB9338"/>
              </a:solidFill>
            </a:endParaRPr>
          </a:p>
          <a:p>
            <a:pPr algn="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sz="1200" i="1">
              <a:solidFill>
                <a:srgbClr val="CB9338"/>
              </a:solidFill>
            </a:endParaRPr>
          </a:p>
          <a:p>
            <a:pPr algn="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sz="1200" i="1">
              <a:solidFill>
                <a:srgbClr val="CB9338"/>
              </a:solidFill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CAEA48CB-81BD-401C-BED3-20BCE71CA8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80528" y="4132"/>
            <a:ext cx="8622615" cy="2220322"/>
          </a:xfrm>
          <a:prstGeom prst="rect">
            <a:avLst/>
          </a:prstGeom>
        </p:spPr>
      </p:pic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A58B1B64-31F5-4A02-8CDF-89C2A37BF4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073527" y="4801011"/>
            <a:ext cx="0" cy="146304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7005C616-6139-47B3-BF77-59176F3C8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4" name="Graphic 73">
            <a:extLst>
              <a:ext uri="{FF2B5EF4-FFF2-40B4-BE49-F238E27FC236}">
                <a16:creationId xmlns:a16="http://schemas.microsoft.com/office/drawing/2014/main" id="{49882614-11C4-4368-9534-6EBAC3488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1110268" y="-2598963"/>
            <a:ext cx="7223503" cy="12071427"/>
          </a:xfrm>
          <a:prstGeom prst="rect">
            <a:avLst/>
          </a:prstGeom>
        </p:spPr>
      </p:pic>
      <p:sp>
        <p:nvSpPr>
          <p:cNvPr id="10242" name="Título 1">
            <a:extLst>
              <a:ext uri="{FF2B5EF4-FFF2-40B4-BE49-F238E27FC236}">
                <a16:creationId xmlns:a16="http://schemas.microsoft.com/office/drawing/2014/main" id="{29A95922-110E-48ED-B15D-D2F32F7919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8036" y="3789400"/>
            <a:ext cx="4355681" cy="2264392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pt-BR" altLang="pt-BR" sz="4400" b="1" dirty="0"/>
              <a:t>INTRODUÇÃO</a:t>
            </a:r>
            <a:r>
              <a:rPr lang="pt-BR" altLang="pt-BR" sz="4400" dirty="0"/>
              <a:t> (1 a 2 slides)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75681986-6099-4DB0-A40C-D2CC24FD1D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2"/>
            <a:ext cx="9144000" cy="2354578"/>
          </a:xfrm>
          <a:prstGeom prst="rect">
            <a:avLst/>
          </a:prstGeom>
        </p:spPr>
      </p:pic>
      <p:sp>
        <p:nvSpPr>
          <p:cNvPr id="76" name="Rectangle 75">
            <a:extLst>
              <a:ext uri="{FF2B5EF4-FFF2-40B4-BE49-F238E27FC236}">
                <a16:creationId xmlns:a16="http://schemas.microsoft.com/office/drawing/2014/main" id="{93C59B8F-AEFF-4D3A-BA0E-3C43111987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85797"/>
            <a:ext cx="89154" cy="15504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3" name="Espaço Reservado para Conteúdo 2">
            <a:extLst>
              <a:ext uri="{FF2B5EF4-FFF2-40B4-BE49-F238E27FC236}">
                <a16:creationId xmlns:a16="http://schemas.microsoft.com/office/drawing/2014/main" id="{FA33B013-275D-4402-8CFA-D2ACECD9BA5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872318" y="3789399"/>
            <a:ext cx="4063656" cy="2382802"/>
          </a:xfrm>
        </p:spPr>
        <p:txBody>
          <a:bodyPr anchor="ctr">
            <a:normAutofit/>
          </a:bodyPr>
          <a:lstStyle/>
          <a:p>
            <a:pPr eaLnBrk="1" hangingPunct="1">
              <a:buClr>
                <a:srgbClr val="FFFF00"/>
              </a:buClr>
              <a:buFont typeface="Wingdings 2" panose="05020102010507070707" pitchFamily="18" charset="2"/>
              <a:buNone/>
            </a:pPr>
            <a:r>
              <a:rPr lang="pt-BR" altLang="pt-BR" sz="1600" i="1" dirty="0">
                <a:latin typeface="+mj-lt"/>
              </a:rPr>
              <a:t>“O que me fez pensar no assunto”?</a:t>
            </a:r>
          </a:p>
          <a:p>
            <a:pPr eaLnBrk="1" hangingPunct="1">
              <a:buClr>
                <a:srgbClr val="FFFF00"/>
              </a:buClr>
              <a:buFont typeface="Wingdings 2" panose="05020102010507070707" pitchFamily="18" charset="2"/>
              <a:buNone/>
            </a:pPr>
            <a:endParaRPr lang="pt-BR" altLang="pt-BR" sz="1600" dirty="0">
              <a:latin typeface="+mj-lt"/>
            </a:endParaRPr>
          </a:p>
          <a:p>
            <a:pPr eaLnBrk="1" hangingPunct="1">
              <a:buClr>
                <a:srgbClr val="00B050"/>
              </a:buClr>
            </a:pPr>
            <a:r>
              <a:rPr lang="pt-BR" altLang="pt-BR" sz="1600" dirty="0">
                <a:latin typeface="+mj-lt"/>
              </a:rPr>
              <a:t>Marco teórico</a:t>
            </a:r>
          </a:p>
          <a:p>
            <a:pPr eaLnBrk="1" hangingPunct="1">
              <a:buClr>
                <a:srgbClr val="00B050"/>
              </a:buClr>
            </a:pPr>
            <a:r>
              <a:rPr lang="pt-BR" altLang="pt-BR" sz="1600" dirty="0">
                <a:latin typeface="+mj-lt"/>
              </a:rPr>
              <a:t>Relevância do tema</a:t>
            </a:r>
          </a:p>
          <a:p>
            <a:pPr eaLnBrk="1" hangingPunct="1">
              <a:buClr>
                <a:srgbClr val="00B050"/>
              </a:buClr>
            </a:pPr>
            <a:r>
              <a:rPr lang="pt-BR" altLang="pt-BR" sz="1600" dirty="0">
                <a:latin typeface="+mj-lt"/>
              </a:rPr>
              <a:t>Dados da literatura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E042CD37-C859-44CD-853E-5A3427DDB9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54846" y="6172201"/>
            <a:ext cx="89154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7005C616-6139-47B3-BF77-59176F3C8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4" name="Graphic 73">
            <a:extLst>
              <a:ext uri="{FF2B5EF4-FFF2-40B4-BE49-F238E27FC236}">
                <a16:creationId xmlns:a16="http://schemas.microsoft.com/office/drawing/2014/main" id="{49882614-11C4-4368-9534-6EBAC3488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1110268" y="-2598963"/>
            <a:ext cx="7223503" cy="12071427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75681986-6099-4DB0-A40C-D2CC24FD1D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2"/>
            <a:ext cx="9144000" cy="2354578"/>
          </a:xfrm>
          <a:prstGeom prst="rect">
            <a:avLst/>
          </a:prstGeom>
        </p:spPr>
      </p:pic>
      <p:sp>
        <p:nvSpPr>
          <p:cNvPr id="76" name="Rectangle 75">
            <a:extLst>
              <a:ext uri="{FF2B5EF4-FFF2-40B4-BE49-F238E27FC236}">
                <a16:creationId xmlns:a16="http://schemas.microsoft.com/office/drawing/2014/main" id="{93C59B8F-AEFF-4D3A-BA0E-3C43111987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85797"/>
            <a:ext cx="89154" cy="15504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E042CD37-C859-44CD-853E-5A3427DDB9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54846" y="6172201"/>
            <a:ext cx="89154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ítulo 3">
            <a:extLst>
              <a:ext uri="{FF2B5EF4-FFF2-40B4-BE49-F238E27FC236}">
                <a16:creationId xmlns:a16="http://schemas.microsoft.com/office/drawing/2014/main" id="{9B95D6CD-A6B1-4113-ABE6-0E0B6A1F6E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2032688"/>
            <a:ext cx="7467600" cy="993775"/>
          </a:xfrm>
        </p:spPr>
        <p:txBody>
          <a:bodyPr/>
          <a:lstStyle/>
          <a:p>
            <a:pPr algn="ctr" eaLnBrk="1" hangingPunct="1"/>
            <a:r>
              <a:rPr lang="pt-BR" altLang="pt-BR" sz="4000" b="1" dirty="0"/>
              <a:t>OBJETIVOS (1 slide)</a:t>
            </a:r>
          </a:p>
        </p:txBody>
      </p:sp>
      <p:sp>
        <p:nvSpPr>
          <p:cNvPr id="14" name="Espaço Reservado para Conteúdo 4">
            <a:extLst>
              <a:ext uri="{FF2B5EF4-FFF2-40B4-BE49-F238E27FC236}">
                <a16:creationId xmlns:a16="http://schemas.microsoft.com/office/drawing/2014/main" id="{EDF0B477-CCBC-4061-96D3-34935A8D7D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575" y="3407463"/>
            <a:ext cx="7632700" cy="3384550"/>
          </a:xfrm>
        </p:spPr>
        <p:txBody>
          <a:bodyPr rtlCol="0">
            <a:normAutofit fontScale="77500" lnSpcReduction="200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rgbClr val="FFFF00"/>
              </a:buClr>
              <a:buFont typeface="Wingdings 2" panose="05020102010507070707" pitchFamily="18" charset="2"/>
              <a:buNone/>
              <a:defRPr/>
            </a:pPr>
            <a:r>
              <a:rPr lang="pt-BR" altLang="pt-BR" sz="28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“Para que eu fiz a pesquisa”?</a:t>
            </a:r>
            <a:endParaRPr lang="pt-BR" altLang="pt-BR" sz="2800" i="1" dirty="0">
              <a:solidFill>
                <a:srgbClr val="C00000"/>
              </a:solidFill>
            </a:endParaRPr>
          </a:p>
          <a:p>
            <a:pPr marL="0" indent="0" algn="just" eaLnBrk="1" fontAlgn="auto" hangingPunct="1">
              <a:spcAft>
                <a:spcPts val="0"/>
              </a:spcAft>
              <a:buClr>
                <a:srgbClr val="00B050"/>
              </a:buClr>
              <a:buFont typeface="Wingdings 2" panose="05020102010507070707" pitchFamily="18" charset="2"/>
              <a:buNone/>
              <a:defRPr/>
            </a:pPr>
            <a:endParaRPr lang="pt-BR" altLang="pt-BR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 eaLnBrk="1" fontAlgn="auto" hangingPunct="1">
              <a:spcAft>
                <a:spcPts val="0"/>
              </a:spcAft>
              <a:buClr>
                <a:srgbClr val="C00000"/>
              </a:buClr>
              <a:buFont typeface="Wingdings 3" charset="2"/>
              <a:buNone/>
              <a:defRPr/>
            </a:pPr>
            <a:r>
              <a:rPr lang="pt-BR" altLang="pt-BR" sz="2800" dirty="0">
                <a:solidFill>
                  <a:srgbClr val="002060"/>
                </a:solidFill>
              </a:rPr>
              <a:t>* </a:t>
            </a:r>
            <a:r>
              <a:rPr lang="pt-BR" altLang="pt-B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Objetivo geral </a:t>
            </a:r>
          </a:p>
          <a:p>
            <a:pPr marL="0" indent="0" algn="just" eaLnBrk="1" fontAlgn="auto" hangingPunct="1">
              <a:spcAft>
                <a:spcPts val="0"/>
              </a:spcAft>
              <a:buClr>
                <a:srgbClr val="C00000"/>
              </a:buClr>
              <a:buFont typeface="Wingdings 2" panose="05020102010507070707" pitchFamily="18" charset="2"/>
              <a:buNone/>
              <a:defRPr/>
            </a:pPr>
            <a:endParaRPr lang="pt-BR" altLang="pt-BR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 eaLnBrk="1" fontAlgn="auto" hangingPunct="1">
              <a:spcAft>
                <a:spcPts val="0"/>
              </a:spcAft>
              <a:buClr>
                <a:srgbClr val="C00000"/>
              </a:buClr>
              <a:buFont typeface="Wingdings 3" charset="2"/>
              <a:buNone/>
              <a:defRPr/>
            </a:pPr>
            <a:r>
              <a:rPr lang="pt-BR" altLang="pt-BR" sz="2800" dirty="0">
                <a:solidFill>
                  <a:srgbClr val="002060"/>
                </a:solidFill>
              </a:rPr>
              <a:t>* </a:t>
            </a:r>
            <a:r>
              <a:rPr lang="pt-BR" altLang="pt-B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Objetivos específicos 	   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pt-BR" alt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74320" indent="-27432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pt-BR" alt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74320" indent="-27432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pt-BR" alt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74320" indent="-27432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pt-BR" alt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74320" indent="-27432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pt-BR" alt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74320" indent="-27432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pt-BR" alt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	  </a:t>
            </a:r>
          </a:p>
        </p:txBody>
      </p:sp>
    </p:spTree>
    <p:extLst>
      <p:ext uri="{BB962C8B-B14F-4D97-AF65-F5344CB8AC3E}">
        <p14:creationId xmlns:p14="http://schemas.microsoft.com/office/powerpoint/2010/main" val="3504275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7005C616-6139-47B3-BF77-59176F3C8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4" name="Graphic 73">
            <a:extLst>
              <a:ext uri="{FF2B5EF4-FFF2-40B4-BE49-F238E27FC236}">
                <a16:creationId xmlns:a16="http://schemas.microsoft.com/office/drawing/2014/main" id="{49882614-11C4-4368-9534-6EBAC3488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1110268" y="-2598963"/>
            <a:ext cx="7223503" cy="12071427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75681986-6099-4DB0-A40C-D2CC24FD1D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2"/>
            <a:ext cx="9144000" cy="2354578"/>
          </a:xfrm>
          <a:prstGeom prst="rect">
            <a:avLst/>
          </a:prstGeom>
        </p:spPr>
      </p:pic>
      <p:sp>
        <p:nvSpPr>
          <p:cNvPr id="76" name="Rectangle 75">
            <a:extLst>
              <a:ext uri="{FF2B5EF4-FFF2-40B4-BE49-F238E27FC236}">
                <a16:creationId xmlns:a16="http://schemas.microsoft.com/office/drawing/2014/main" id="{93C59B8F-AEFF-4D3A-BA0E-3C43111987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85797"/>
            <a:ext cx="89154" cy="15504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E042CD37-C859-44CD-853E-5A3427DDB9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54846" y="6172201"/>
            <a:ext cx="89154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ítulo 1">
            <a:extLst>
              <a:ext uri="{FF2B5EF4-FFF2-40B4-BE49-F238E27FC236}">
                <a16:creationId xmlns:a16="http://schemas.microsoft.com/office/drawing/2014/main" id="{E2A201D9-3F3F-4E9A-8389-26697412BA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5388" y="2012023"/>
            <a:ext cx="7886700" cy="1325562"/>
          </a:xfrm>
        </p:spPr>
        <p:txBody>
          <a:bodyPr/>
          <a:lstStyle/>
          <a:p>
            <a:pPr algn="ctr" eaLnBrk="1" hangingPunct="1"/>
            <a:r>
              <a:rPr lang="pt-BR" altLang="pt-BR" sz="4000" b="1" dirty="0"/>
              <a:t>METODOLOGIA </a:t>
            </a:r>
            <a:br>
              <a:rPr lang="pt-BR" altLang="pt-BR" sz="4000" b="1" dirty="0"/>
            </a:br>
            <a:r>
              <a:rPr lang="pt-BR" altLang="pt-BR" sz="4000" b="1" dirty="0"/>
              <a:t>(1 a 2 slides) </a:t>
            </a:r>
            <a:endParaRPr lang="pt-BR" altLang="pt-BR" sz="3200" b="1" dirty="0"/>
          </a:p>
        </p:txBody>
      </p:sp>
      <p:sp>
        <p:nvSpPr>
          <p:cNvPr id="16" name="Espaço Reservado para Conteúdo 2">
            <a:extLst>
              <a:ext uri="{FF2B5EF4-FFF2-40B4-BE49-F238E27FC236}">
                <a16:creationId xmlns:a16="http://schemas.microsoft.com/office/drawing/2014/main" id="{81F60D57-0181-4458-8E3D-8C14EFE411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488" y="3920198"/>
            <a:ext cx="8229600" cy="2722562"/>
          </a:xfrm>
        </p:spPr>
        <p:txBody>
          <a:bodyPr rtlCol="0">
            <a:noAutofit/>
          </a:bodyPr>
          <a:lstStyle/>
          <a:p>
            <a:pPr marL="274320" indent="-27432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Font typeface="Wingdings 2" panose="05020102010507070707" pitchFamily="18" charset="2"/>
              <a:buNone/>
              <a:defRPr/>
            </a:pPr>
            <a:r>
              <a:rPr lang="pt-BR" altLang="pt-BR" sz="2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“Como eu fiz a pesquisa”?</a:t>
            </a:r>
          </a:p>
          <a:p>
            <a:pPr marL="0" indent="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 3" charset="2"/>
              <a:buNone/>
              <a:defRPr/>
            </a:pPr>
            <a:r>
              <a:rPr lang="pt-BR" altLang="pt-BR" sz="2400" dirty="0">
                <a:solidFill>
                  <a:srgbClr val="002060"/>
                </a:solidFill>
              </a:rPr>
              <a:t>*</a:t>
            </a:r>
            <a:r>
              <a:rPr lang="pt-BR" alt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Local de estudo</a:t>
            </a:r>
          </a:p>
          <a:p>
            <a:pPr marL="0" indent="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 3" charset="2"/>
              <a:buNone/>
              <a:defRPr/>
            </a:pPr>
            <a:r>
              <a:rPr lang="pt-BR" altLang="pt-BR" sz="2400" dirty="0">
                <a:solidFill>
                  <a:srgbClr val="002060"/>
                </a:solidFill>
              </a:rPr>
              <a:t>*</a:t>
            </a:r>
            <a:r>
              <a:rPr lang="pt-BR" alt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Caminhos/procedimentos de pesquisa</a:t>
            </a:r>
          </a:p>
          <a:p>
            <a:pPr marL="0" indent="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 3" charset="2"/>
              <a:buNone/>
              <a:defRPr/>
            </a:pPr>
            <a:r>
              <a:rPr lang="pt-BR" altLang="pt-BR" sz="2400" dirty="0">
                <a:solidFill>
                  <a:srgbClr val="002060"/>
                </a:solidFill>
              </a:rPr>
              <a:t>*</a:t>
            </a:r>
            <a:r>
              <a:rPr lang="pt-BR" alt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Instrumentos de coleta dos dados</a:t>
            </a:r>
          </a:p>
          <a:p>
            <a:pPr marL="0" indent="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 3" charset="2"/>
              <a:buNone/>
              <a:defRPr/>
            </a:pPr>
            <a:r>
              <a:rPr lang="pt-BR" altLang="pt-BR" sz="2400" dirty="0">
                <a:solidFill>
                  <a:srgbClr val="002060"/>
                </a:solidFill>
              </a:rPr>
              <a:t>*</a:t>
            </a:r>
            <a:r>
              <a:rPr lang="pt-BR" alt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Fontes de pesquisa</a:t>
            </a:r>
          </a:p>
        </p:txBody>
      </p:sp>
    </p:spTree>
    <p:extLst>
      <p:ext uri="{BB962C8B-B14F-4D97-AF65-F5344CB8AC3E}">
        <p14:creationId xmlns:p14="http://schemas.microsoft.com/office/powerpoint/2010/main" val="2592364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7005C616-6139-47B3-BF77-59176F3C8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4" name="Graphic 73">
            <a:extLst>
              <a:ext uri="{FF2B5EF4-FFF2-40B4-BE49-F238E27FC236}">
                <a16:creationId xmlns:a16="http://schemas.microsoft.com/office/drawing/2014/main" id="{49882614-11C4-4368-9534-6EBAC3488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1110268" y="-2598963"/>
            <a:ext cx="7223503" cy="12071427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75681986-6099-4DB0-A40C-D2CC24FD1D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2"/>
            <a:ext cx="9144000" cy="2354578"/>
          </a:xfrm>
          <a:prstGeom prst="rect">
            <a:avLst/>
          </a:prstGeom>
        </p:spPr>
      </p:pic>
      <p:sp>
        <p:nvSpPr>
          <p:cNvPr id="76" name="Rectangle 75">
            <a:extLst>
              <a:ext uri="{FF2B5EF4-FFF2-40B4-BE49-F238E27FC236}">
                <a16:creationId xmlns:a16="http://schemas.microsoft.com/office/drawing/2014/main" id="{93C59B8F-AEFF-4D3A-BA0E-3C43111987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85797"/>
            <a:ext cx="89154" cy="15504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E042CD37-C859-44CD-853E-5A3427DDB9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54846" y="6172201"/>
            <a:ext cx="89154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B6DD7553-A5FE-4789-8D53-BA62F0B2F3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2150" y="2136669"/>
            <a:ext cx="8501063" cy="785813"/>
          </a:xfrm>
        </p:spPr>
        <p:txBody>
          <a:bodyPr/>
          <a:lstStyle/>
          <a:p>
            <a:pPr algn="ctr" eaLnBrk="1" hangingPunct="1"/>
            <a:r>
              <a:rPr lang="pt-BR" altLang="pt-BR" b="1" dirty="0"/>
              <a:t>RESULTADOS (1 a 3 slides) </a:t>
            </a:r>
          </a:p>
        </p:txBody>
      </p:sp>
      <p:sp>
        <p:nvSpPr>
          <p:cNvPr id="8" name="Espaço Reservado para Conteúdo 5">
            <a:extLst>
              <a:ext uri="{FF2B5EF4-FFF2-40B4-BE49-F238E27FC236}">
                <a16:creationId xmlns:a16="http://schemas.microsoft.com/office/drawing/2014/main" id="{E846DF03-3C76-4610-B47B-6D4D1D32C8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363" y="3263900"/>
            <a:ext cx="8229600" cy="3368675"/>
          </a:xfrm>
        </p:spPr>
        <p:txBody>
          <a:bodyPr rtlCol="0">
            <a:normAutofit/>
          </a:bodyPr>
          <a:lstStyle/>
          <a:p>
            <a:pPr marL="306000" indent="-30600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altLang="pt-BR" sz="2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“O que eu encontrei”?</a:t>
            </a:r>
          </a:p>
          <a:p>
            <a:pPr marL="306000" indent="-30600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altLang="pt-BR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rgbClr val="C00000"/>
              </a:buClr>
              <a:buFont typeface="Wingdings 3" charset="2"/>
              <a:buNone/>
              <a:defRPr/>
            </a:pPr>
            <a:r>
              <a:rPr lang="pt-BR" altLang="pt-BR" sz="2400" i="1" dirty="0">
                <a:solidFill>
                  <a:srgbClr val="002060"/>
                </a:solidFill>
              </a:rPr>
              <a:t>*</a:t>
            </a:r>
            <a:r>
              <a:rPr lang="pt-BR" altLang="pt-BR" sz="2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t-BR" alt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Uniformizar os resultados (tópicos)</a:t>
            </a:r>
            <a:endParaRPr lang="pt-BR" altLang="pt-BR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38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7005C616-6139-47B3-BF77-59176F3C8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4" name="Graphic 73">
            <a:extLst>
              <a:ext uri="{FF2B5EF4-FFF2-40B4-BE49-F238E27FC236}">
                <a16:creationId xmlns:a16="http://schemas.microsoft.com/office/drawing/2014/main" id="{49882614-11C4-4368-9534-6EBAC3488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1110268" y="-2598963"/>
            <a:ext cx="7223503" cy="12071427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75681986-6099-4DB0-A40C-D2CC24FD1D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2"/>
            <a:ext cx="9144000" cy="2354578"/>
          </a:xfrm>
          <a:prstGeom prst="rect">
            <a:avLst/>
          </a:prstGeom>
        </p:spPr>
      </p:pic>
      <p:sp>
        <p:nvSpPr>
          <p:cNvPr id="76" name="Rectangle 75">
            <a:extLst>
              <a:ext uri="{FF2B5EF4-FFF2-40B4-BE49-F238E27FC236}">
                <a16:creationId xmlns:a16="http://schemas.microsoft.com/office/drawing/2014/main" id="{93C59B8F-AEFF-4D3A-BA0E-3C43111987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85797"/>
            <a:ext cx="89154" cy="15504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E042CD37-C859-44CD-853E-5A3427DDB9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54846" y="6172201"/>
            <a:ext cx="89154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AB5D41B-CE25-4649-9D93-7A998BF192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36464" y="2121851"/>
            <a:ext cx="7772400" cy="936625"/>
          </a:xfrm>
        </p:spPr>
        <p:txBody>
          <a:bodyPr/>
          <a:lstStyle/>
          <a:p>
            <a:pPr algn="ctr" eaLnBrk="1" hangingPunct="1"/>
            <a:r>
              <a:rPr lang="pt-BR" altLang="pt-BR" b="1" dirty="0"/>
              <a:t>CONCLUSÕES (1 a 2 slides)</a:t>
            </a:r>
          </a:p>
        </p:txBody>
      </p:sp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id="{1CBFBE46-A50D-46D7-9B53-5368CF04A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077" y="3606163"/>
            <a:ext cx="7467600" cy="3484563"/>
          </a:xfrm>
        </p:spPr>
        <p:txBody>
          <a:bodyPr rtlCol="0"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pt-BR" altLang="pt-BR" sz="2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“O que eu aprendi”?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pt-BR" altLang="pt-BR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 eaLnBrk="1" fontAlgn="auto" hangingPunct="1">
              <a:spcAft>
                <a:spcPts val="0"/>
              </a:spcAft>
              <a:buClr>
                <a:srgbClr val="C00000"/>
              </a:buClr>
              <a:buFont typeface="Wingdings 3" charset="2"/>
              <a:buNone/>
              <a:defRPr/>
            </a:pPr>
            <a:r>
              <a:rPr lang="pt-BR" altLang="pt-BR" sz="2400" dirty="0">
                <a:solidFill>
                  <a:srgbClr val="002060"/>
                </a:solidFill>
              </a:rPr>
              <a:t>*</a:t>
            </a:r>
            <a:r>
              <a:rPr lang="pt-BR" alt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Deve estar relacionado com os objetivos</a:t>
            </a:r>
          </a:p>
          <a:p>
            <a:pPr marL="0" indent="0" algn="just" eaLnBrk="1" fontAlgn="auto" hangingPunct="1">
              <a:spcAft>
                <a:spcPts val="0"/>
              </a:spcAft>
              <a:buClr>
                <a:srgbClr val="C00000"/>
              </a:buClr>
              <a:buFont typeface="Wingdings 2" panose="05020102010507070707" pitchFamily="18" charset="2"/>
              <a:buNone/>
              <a:defRPr/>
            </a:pPr>
            <a:endParaRPr lang="pt-BR" altLang="pt-BR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 eaLnBrk="1" fontAlgn="auto" hangingPunct="1">
              <a:spcAft>
                <a:spcPts val="0"/>
              </a:spcAft>
              <a:buClr>
                <a:srgbClr val="C00000"/>
              </a:buClr>
              <a:buFont typeface="Wingdings 3" charset="2"/>
              <a:buNone/>
              <a:defRPr/>
            </a:pPr>
            <a:r>
              <a:rPr lang="pt-BR" altLang="pt-BR" sz="2400" dirty="0">
                <a:solidFill>
                  <a:srgbClr val="002060"/>
                </a:solidFill>
              </a:rPr>
              <a:t>*</a:t>
            </a:r>
            <a:r>
              <a:rPr lang="pt-BR" alt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Concluir apenas o que apresentou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rgbClr val="C00000"/>
              </a:buClr>
              <a:buFont typeface="Wingdings 3" charset="2"/>
              <a:buChar char=""/>
              <a:defRPr/>
            </a:pPr>
            <a:endParaRPr lang="pt-BR" altLang="pt-BR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74320" indent="-27432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pt-BR" alt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072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7005C616-6139-47B3-BF77-59176F3C8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4" name="Graphic 73">
            <a:extLst>
              <a:ext uri="{FF2B5EF4-FFF2-40B4-BE49-F238E27FC236}">
                <a16:creationId xmlns:a16="http://schemas.microsoft.com/office/drawing/2014/main" id="{49882614-11C4-4368-9534-6EBAC3488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1110268" y="-2598963"/>
            <a:ext cx="7223503" cy="12071427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75681986-6099-4DB0-A40C-D2CC24FD1D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2"/>
            <a:ext cx="9144000" cy="2354578"/>
          </a:xfrm>
          <a:prstGeom prst="rect">
            <a:avLst/>
          </a:prstGeom>
        </p:spPr>
      </p:pic>
      <p:sp>
        <p:nvSpPr>
          <p:cNvPr id="76" name="Rectangle 75">
            <a:extLst>
              <a:ext uri="{FF2B5EF4-FFF2-40B4-BE49-F238E27FC236}">
                <a16:creationId xmlns:a16="http://schemas.microsoft.com/office/drawing/2014/main" id="{93C59B8F-AEFF-4D3A-BA0E-3C43111987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85797"/>
            <a:ext cx="89154" cy="15504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E042CD37-C859-44CD-853E-5A3427DDB9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54846" y="6172201"/>
            <a:ext cx="89154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D3394C5D-D1A9-4AC3-BA87-D8AEB6BCFE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36464" y="2121851"/>
            <a:ext cx="7772400" cy="936625"/>
          </a:xfrm>
        </p:spPr>
        <p:txBody>
          <a:bodyPr/>
          <a:lstStyle/>
          <a:p>
            <a:pPr algn="ctr" eaLnBrk="1" hangingPunct="1"/>
            <a:r>
              <a:rPr lang="pt-BR" altLang="pt-BR" b="1" dirty="0"/>
              <a:t>Referências </a:t>
            </a:r>
          </a:p>
        </p:txBody>
      </p:sp>
    </p:spTree>
    <p:extLst>
      <p:ext uri="{BB962C8B-B14F-4D97-AF65-F5344CB8AC3E}">
        <p14:creationId xmlns:p14="http://schemas.microsoft.com/office/powerpoint/2010/main" val="37541743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1192</TotalTime>
  <Words>151</Words>
  <Application>Microsoft Office PowerPoint</Application>
  <PresentationFormat>Apresentação na tela (4:3)</PresentationFormat>
  <Paragraphs>44</Paragraphs>
  <Slides>7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4" baseType="lpstr">
      <vt:lpstr>Trebuchet MS</vt:lpstr>
      <vt:lpstr>Arial</vt:lpstr>
      <vt:lpstr>Wingdings 3</vt:lpstr>
      <vt:lpstr>Calibri</vt:lpstr>
      <vt:lpstr>Wingdings 2</vt:lpstr>
      <vt:lpstr>Wingdings</vt:lpstr>
      <vt:lpstr>Tema do Office</vt:lpstr>
      <vt:lpstr>   Título do trabalho</vt:lpstr>
      <vt:lpstr>INTRODUÇÃO (1 a 2 slides)</vt:lpstr>
      <vt:lpstr>OBJETIVOS (1 slide)</vt:lpstr>
      <vt:lpstr>METODOLOGIA  (1 a 2 slides) </vt:lpstr>
      <vt:lpstr>RESULTADOS (1 a 3 slides) </vt:lpstr>
      <vt:lpstr>CONCLUSÕES (1 a 2 slides)</vt:lpstr>
      <vt:lpstr>Referências </vt:lpstr>
    </vt:vector>
  </TitlesOfParts>
  <Company>Centro Universitário de Araraquara - UNIARA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Indicadores de impacto e eficácia do programa bolsa família em Araraquara/sp</dc:title>
  <dc:creator>drcardozo</dc:creator>
  <cp:lastModifiedBy>Geralda Cristina de Freitas Ramalheiro</cp:lastModifiedBy>
  <cp:revision>146</cp:revision>
  <dcterms:created xsi:type="dcterms:W3CDTF">2009-10-15T22:52:16Z</dcterms:created>
  <dcterms:modified xsi:type="dcterms:W3CDTF">2021-08-19T13:18:00Z</dcterms:modified>
</cp:coreProperties>
</file>