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7" r:id="rId4"/>
    <p:sldId id="268" r:id="rId5"/>
    <p:sldId id="270" r:id="rId6"/>
    <p:sldId id="269" r:id="rId7"/>
    <p:sldId id="271" r:id="rId8"/>
  </p:sldIdLst>
  <p:sldSz cx="9144000" cy="6858000" type="screen4x3"/>
  <p:notesSz cx="6858000" cy="100123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034A0-314D-4F09-BD33-6AEDF5350406}" v="10" dt="2021-08-19T13:17:50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da Cristina de Freitas Ramalheiro" userId="3e168c762b7d3f46" providerId="LiveId" clId="{7B3034A0-314D-4F09-BD33-6AEDF5350406}"/>
    <pc:docChg chg="undo custSel addSld delSld modSld sldOrd">
      <pc:chgData name="Geralda Cristina de Freitas Ramalheiro" userId="3e168c762b7d3f46" providerId="LiveId" clId="{7B3034A0-314D-4F09-BD33-6AEDF5350406}" dt="2021-08-19T13:17:58.415" v="87" actId="2711"/>
      <pc:docMkLst>
        <pc:docMk/>
      </pc:docMkLst>
      <pc:sldChg chg="addSp delSp modSp mod setBg">
        <pc:chgData name="Geralda Cristina de Freitas Ramalheiro" userId="3e168c762b7d3f46" providerId="LiveId" clId="{7B3034A0-314D-4F09-BD33-6AEDF5350406}" dt="2021-08-19T13:17:33.599" v="86" actId="1076"/>
        <pc:sldMkLst>
          <pc:docMk/>
          <pc:sldMk cId="0" sldId="256"/>
        </pc:sldMkLst>
        <pc:spChg chg="add del">
          <ac:chgData name="Geralda Cristina de Freitas Ramalheiro" userId="3e168c762b7d3f46" providerId="LiveId" clId="{7B3034A0-314D-4F09-BD33-6AEDF5350406}" dt="2021-08-19T13:13:07.367" v="27" actId="26606"/>
          <ac:spMkLst>
            <pc:docMk/>
            <pc:sldMk cId="0" sldId="256"/>
            <ac:spMk id="72" creationId="{823AC064-BC96-4F32-8AE1-B2FD38754823}"/>
          </ac:spMkLst>
        </pc:spChg>
        <pc:spChg chg="add del">
          <ac:chgData name="Geralda Cristina de Freitas Ramalheiro" userId="3e168c762b7d3f46" providerId="LiveId" clId="{7B3034A0-314D-4F09-BD33-6AEDF5350406}" dt="2021-08-19T13:12:34.729" v="20" actId="26606"/>
          <ac:spMkLst>
            <pc:docMk/>
            <pc:sldMk cId="0" sldId="256"/>
            <ac:spMk id="74" creationId="{0E91F5CA-B392-444C-88E3-BF5BAAEBDEB0}"/>
          </ac:spMkLst>
        </pc:spChg>
        <pc:spChg chg="add del">
          <ac:chgData name="Geralda Cristina de Freitas Ramalheiro" userId="3e168c762b7d3f46" providerId="LiveId" clId="{7B3034A0-314D-4F09-BD33-6AEDF5350406}" dt="2021-08-19T13:12:34.729" v="20" actId="26606"/>
          <ac:spMkLst>
            <pc:docMk/>
            <pc:sldMk cId="0" sldId="256"/>
            <ac:spMk id="76" creationId="{0459807F-B6FA-44D3-9A53-C55B6B56884A}"/>
          </ac:spMkLst>
        </pc:spChg>
        <pc:spChg chg="mod">
          <ac:chgData name="Geralda Cristina de Freitas Ramalheiro" userId="3e168c762b7d3f46" providerId="LiveId" clId="{7B3034A0-314D-4F09-BD33-6AEDF5350406}" dt="2021-08-19T13:12:55.968" v="25" actId="26606"/>
          <ac:spMkLst>
            <pc:docMk/>
            <pc:sldMk cId="0" sldId="256"/>
            <ac:spMk id="2051" creationId="{FA4A42FB-7489-4C6D-BD2A-BD91CA05947C}"/>
          </ac:spMkLst>
        </pc:spChg>
        <pc:spChg chg="mod">
          <ac:chgData name="Geralda Cristina de Freitas Ramalheiro" userId="3e168c762b7d3f46" providerId="LiveId" clId="{7B3034A0-314D-4F09-BD33-6AEDF5350406}" dt="2021-08-19T13:12:55.968" v="25" actId="26606"/>
          <ac:spMkLst>
            <pc:docMk/>
            <pc:sldMk cId="0" sldId="256"/>
            <ac:spMk id="7170" creationId="{26D72A34-5EB0-4EA6-97A0-86AD0E038732}"/>
          </ac:spMkLst>
        </pc:spChg>
        <pc:spChg chg="mod">
          <ac:chgData name="Geralda Cristina de Freitas Ramalheiro" userId="3e168c762b7d3f46" providerId="LiveId" clId="{7B3034A0-314D-4F09-BD33-6AEDF5350406}" dt="2021-08-19T13:12:40.201" v="21" actId="164"/>
          <ac:spMkLst>
            <pc:docMk/>
            <pc:sldMk cId="0" sldId="256"/>
            <ac:spMk id="7172" creationId="{7393C118-D550-438A-B4E8-8C9EAAA17672}"/>
          </ac:spMkLst>
        </pc:spChg>
        <pc:spChg chg="add">
          <ac:chgData name="Geralda Cristina de Freitas Ramalheiro" userId="3e168c762b7d3f46" providerId="LiveId" clId="{7B3034A0-314D-4F09-BD33-6AEDF5350406}" dt="2021-08-19T13:13:07.367" v="27" actId="26606"/>
          <ac:spMkLst>
            <pc:docMk/>
            <pc:sldMk cId="0" sldId="256"/>
            <ac:spMk id="7175" creationId="{823AC064-BC96-4F32-8AE1-B2FD38754823}"/>
          </ac:spMkLst>
        </pc:spChg>
        <pc:grpChg chg="add del mod">
          <ac:chgData name="Geralda Cristina de Freitas Ramalheiro" userId="3e168c762b7d3f46" providerId="LiveId" clId="{7B3034A0-314D-4F09-BD33-6AEDF5350406}" dt="2021-08-19T13:12:45.255" v="22" actId="21"/>
          <ac:grpSpMkLst>
            <pc:docMk/>
            <pc:sldMk cId="0" sldId="256"/>
            <ac:grpSpMk id="2" creationId="{174562CC-C273-43A9-8D4C-57065EF3E3C9}"/>
          </ac:grpSpMkLst>
        </pc:grpChg>
        <pc:picChg chg="add mod">
          <ac:chgData name="Geralda Cristina de Freitas Ramalheiro" userId="3e168c762b7d3f46" providerId="LiveId" clId="{7B3034A0-314D-4F09-BD33-6AEDF5350406}" dt="2021-08-19T13:17:33.599" v="86" actId="1076"/>
          <ac:picMkLst>
            <pc:docMk/>
            <pc:sldMk cId="0" sldId="256"/>
            <ac:picMk id="3" creationId="{CAEA48CB-81BD-401C-BED3-20BCE71CA870}"/>
          </ac:picMkLst>
        </pc:picChg>
        <pc:picChg chg="mod ord modCrop">
          <ac:chgData name="Geralda Cristina de Freitas Ramalheiro" userId="3e168c762b7d3f46" providerId="LiveId" clId="{7B3034A0-314D-4F09-BD33-6AEDF5350406}" dt="2021-08-19T13:12:40.201" v="21" actId="164"/>
          <ac:picMkLst>
            <pc:docMk/>
            <pc:sldMk cId="0" sldId="256"/>
            <ac:picMk id="9" creationId="{9F12FDCB-9DD7-4B43-98A7-EE9352DB5BE0}"/>
          </ac:picMkLst>
        </pc:picChg>
        <pc:cxnChg chg="add">
          <ac:chgData name="Geralda Cristina de Freitas Ramalheiro" userId="3e168c762b7d3f46" providerId="LiveId" clId="{7B3034A0-314D-4F09-BD33-6AEDF5350406}" dt="2021-08-19T13:13:07.367" v="27" actId="26606"/>
          <ac:cxnSpMkLst>
            <pc:docMk/>
            <pc:sldMk cId="0" sldId="256"/>
            <ac:cxnSpMk id="78" creationId="{A58B1B64-31F5-4A02-8CDF-89C2A37BF4AB}"/>
          </ac:cxnSpMkLst>
        </pc:cxnChg>
        <pc:cxnChg chg="add del">
          <ac:chgData name="Geralda Cristina de Freitas Ramalheiro" userId="3e168c762b7d3f46" providerId="LiveId" clId="{7B3034A0-314D-4F09-BD33-6AEDF5350406}" dt="2021-08-19T13:13:07.367" v="27" actId="26606"/>
          <ac:cxnSpMkLst>
            <pc:docMk/>
            <pc:sldMk cId="0" sldId="256"/>
            <ac:cxnSpMk id="7173" creationId="{A58B1B64-31F5-4A02-8CDF-89C2A37BF4AB}"/>
          </ac:cxnSpMkLst>
        </pc:cxnChg>
      </pc:sldChg>
      <pc:sldChg chg="del">
        <pc:chgData name="Geralda Cristina de Freitas Ramalheiro" userId="3e168c762b7d3f46" providerId="LiveId" clId="{7B3034A0-314D-4F09-BD33-6AEDF5350406}" dt="2021-08-19T13:15:25.589" v="48" actId="47"/>
        <pc:sldMkLst>
          <pc:docMk/>
          <pc:sldMk cId="0" sldId="257"/>
        </pc:sldMkLst>
      </pc:sldChg>
      <pc:sldChg chg="addSp delSp modSp del mod">
        <pc:chgData name="Geralda Cristina de Freitas Ramalheiro" userId="3e168c762b7d3f46" providerId="LiveId" clId="{7B3034A0-314D-4F09-BD33-6AEDF5350406}" dt="2021-08-19T13:15:39.706" v="52" actId="47"/>
        <pc:sldMkLst>
          <pc:docMk/>
          <pc:sldMk cId="0" sldId="258"/>
        </pc:sldMkLst>
        <pc:spChg chg="add mod">
          <ac:chgData name="Geralda Cristina de Freitas Ramalheiro" userId="3e168c762b7d3f46" providerId="LiveId" clId="{7B3034A0-314D-4F09-BD33-6AEDF5350406}" dt="2021-08-19T13:15:30.416" v="49" actId="21"/>
          <ac:spMkLst>
            <pc:docMk/>
            <pc:sldMk cId="0" sldId="258"/>
            <ac:spMk id="4" creationId="{0B2355CD-59FA-45EA-8841-9DE57AEC910F}"/>
          </ac:spMkLst>
        </pc:spChg>
        <pc:spChg chg="add mod">
          <ac:chgData name="Geralda Cristina de Freitas Ramalheiro" userId="3e168c762b7d3f46" providerId="LiveId" clId="{7B3034A0-314D-4F09-BD33-6AEDF5350406}" dt="2021-08-19T13:15:30.416" v="49" actId="21"/>
          <ac:spMkLst>
            <pc:docMk/>
            <pc:sldMk cId="0" sldId="258"/>
            <ac:spMk id="6" creationId="{C465B0A8-2F18-4775-8E7A-DD025BF2B14F}"/>
          </ac:spMkLst>
        </pc:spChg>
        <pc:spChg chg="del">
          <ac:chgData name="Geralda Cristina de Freitas Ramalheiro" userId="3e168c762b7d3f46" providerId="LiveId" clId="{7B3034A0-314D-4F09-BD33-6AEDF5350406}" dt="2021-08-19T13:15:30.416" v="49" actId="21"/>
          <ac:spMkLst>
            <pc:docMk/>
            <pc:sldMk cId="0" sldId="258"/>
            <ac:spMk id="12290" creationId="{6BD23165-4186-46B2-93EC-13EAC16C7DF6}"/>
          </ac:spMkLst>
        </pc:spChg>
        <pc:spChg chg="del">
          <ac:chgData name="Geralda Cristina de Freitas Ramalheiro" userId="3e168c762b7d3f46" providerId="LiveId" clId="{7B3034A0-314D-4F09-BD33-6AEDF5350406}" dt="2021-08-19T13:15:30.416" v="49" actId="21"/>
          <ac:spMkLst>
            <pc:docMk/>
            <pc:sldMk cId="0" sldId="258"/>
            <ac:spMk id="16387" creationId="{0CB75D24-E4DB-486E-B733-9D9FC2A39E4A}"/>
          </ac:spMkLst>
        </pc:spChg>
      </pc:sldChg>
      <pc:sldChg chg="addSp delSp modSp del mod">
        <pc:chgData name="Geralda Cristina de Freitas Ramalheiro" userId="3e168c762b7d3f46" providerId="LiveId" clId="{7B3034A0-314D-4F09-BD33-6AEDF5350406}" dt="2021-08-19T13:15:53.586" v="57" actId="47"/>
        <pc:sldMkLst>
          <pc:docMk/>
          <pc:sldMk cId="0" sldId="259"/>
        </pc:sldMkLst>
        <pc:spChg chg="add mod">
          <ac:chgData name="Geralda Cristina de Freitas Ramalheiro" userId="3e168c762b7d3f46" providerId="LiveId" clId="{7B3034A0-314D-4F09-BD33-6AEDF5350406}" dt="2021-08-19T13:15:46.200" v="54" actId="21"/>
          <ac:spMkLst>
            <pc:docMk/>
            <pc:sldMk cId="0" sldId="259"/>
            <ac:spMk id="4" creationId="{DB44E1F6-6896-438F-99F6-F217DB971E47}"/>
          </ac:spMkLst>
        </pc:spChg>
        <pc:spChg chg="add mod">
          <ac:chgData name="Geralda Cristina de Freitas Ramalheiro" userId="3e168c762b7d3f46" providerId="LiveId" clId="{7B3034A0-314D-4F09-BD33-6AEDF5350406}" dt="2021-08-19T13:15:46.200" v="54" actId="21"/>
          <ac:spMkLst>
            <pc:docMk/>
            <pc:sldMk cId="0" sldId="259"/>
            <ac:spMk id="6" creationId="{53C2F32E-4778-4620-B278-DC8CA13B8118}"/>
          </ac:spMkLst>
        </pc:spChg>
        <pc:spChg chg="del">
          <ac:chgData name="Geralda Cristina de Freitas Ramalheiro" userId="3e168c762b7d3f46" providerId="LiveId" clId="{7B3034A0-314D-4F09-BD33-6AEDF5350406}" dt="2021-08-19T13:15:46.200" v="54" actId="21"/>
          <ac:spMkLst>
            <pc:docMk/>
            <pc:sldMk cId="0" sldId="259"/>
            <ac:spMk id="12291" creationId="{2B2357AD-65E2-4F61-8D1D-899F18032E63}"/>
          </ac:spMkLst>
        </pc:spChg>
        <pc:spChg chg="del">
          <ac:chgData name="Geralda Cristina de Freitas Ramalheiro" userId="3e168c762b7d3f46" providerId="LiveId" clId="{7B3034A0-314D-4F09-BD33-6AEDF5350406}" dt="2021-08-19T13:15:46.200" v="54" actId="21"/>
          <ac:spMkLst>
            <pc:docMk/>
            <pc:sldMk cId="0" sldId="259"/>
            <ac:spMk id="13314" creationId="{29598178-B34E-4C17-ABC7-F7B19E7CC8E6}"/>
          </ac:spMkLst>
        </pc:spChg>
      </pc:sldChg>
      <pc:sldChg chg="addSp delSp modSp del mod">
        <pc:chgData name="Geralda Cristina de Freitas Ramalheiro" userId="3e168c762b7d3f46" providerId="LiveId" clId="{7B3034A0-314D-4F09-BD33-6AEDF5350406}" dt="2021-08-19T13:16:24.113" v="69" actId="47"/>
        <pc:sldMkLst>
          <pc:docMk/>
          <pc:sldMk cId="0" sldId="260"/>
        </pc:sldMkLst>
        <pc:spChg chg="add mod">
          <ac:chgData name="Geralda Cristina de Freitas Ramalheiro" userId="3e168c762b7d3f46" providerId="LiveId" clId="{7B3034A0-314D-4F09-BD33-6AEDF5350406}" dt="2021-08-19T13:16:09.649" v="63" actId="21"/>
          <ac:spMkLst>
            <pc:docMk/>
            <pc:sldMk cId="0" sldId="260"/>
            <ac:spMk id="4" creationId="{CEA2AF22-9AB0-487D-A05C-22CCBA6EB2AD}"/>
          </ac:spMkLst>
        </pc:spChg>
        <pc:spChg chg="add mod">
          <ac:chgData name="Geralda Cristina de Freitas Ramalheiro" userId="3e168c762b7d3f46" providerId="LiveId" clId="{7B3034A0-314D-4F09-BD33-6AEDF5350406}" dt="2021-08-19T13:16:09.649" v="63" actId="21"/>
          <ac:spMkLst>
            <pc:docMk/>
            <pc:sldMk cId="0" sldId="260"/>
            <ac:spMk id="6" creationId="{F014EA69-7497-4A98-A0AD-600187780918}"/>
          </ac:spMkLst>
        </pc:spChg>
        <pc:spChg chg="del">
          <ac:chgData name="Geralda Cristina de Freitas Ramalheiro" userId="3e168c762b7d3f46" providerId="LiveId" clId="{7B3034A0-314D-4F09-BD33-6AEDF5350406}" dt="2021-08-19T13:16:09.649" v="63" actId="21"/>
          <ac:spMkLst>
            <pc:docMk/>
            <pc:sldMk cId="0" sldId="260"/>
            <ac:spMk id="14338" creationId="{47D95118-9574-4D9E-B8F3-B530C3A0CC27}"/>
          </ac:spMkLst>
        </pc:spChg>
        <pc:spChg chg="del">
          <ac:chgData name="Geralda Cristina de Freitas Ramalheiro" userId="3e168c762b7d3f46" providerId="LiveId" clId="{7B3034A0-314D-4F09-BD33-6AEDF5350406}" dt="2021-08-19T13:16:09.649" v="63" actId="21"/>
          <ac:spMkLst>
            <pc:docMk/>
            <pc:sldMk cId="0" sldId="260"/>
            <ac:spMk id="18435" creationId="{2DF62C3E-47C3-4303-838C-0D41A648EC09}"/>
          </ac:spMkLst>
        </pc:spChg>
      </pc:sldChg>
      <pc:sldChg chg="addSp delSp modSp mod setBg">
        <pc:chgData name="Geralda Cristina de Freitas Ramalheiro" userId="3e168c762b7d3f46" providerId="LiveId" clId="{7B3034A0-314D-4F09-BD33-6AEDF5350406}" dt="2021-08-19T13:17:58.415" v="87" actId="2711"/>
        <pc:sldMkLst>
          <pc:docMk/>
          <pc:sldMk cId="0" sldId="265"/>
        </pc:sldMkLst>
        <pc:spChg chg="del">
          <ac:chgData name="Geralda Cristina de Freitas Ramalheiro" userId="3e168c762b7d3f46" providerId="LiveId" clId="{7B3034A0-314D-4F09-BD33-6AEDF5350406}" dt="2021-08-19T13:13:17.187" v="28" actId="478"/>
          <ac:spMkLst>
            <pc:docMk/>
            <pc:sldMk cId="0" sldId="265"/>
            <ac:spMk id="2" creationId="{5185CDBF-13B2-4E5A-9829-8FACB0C739C5}"/>
          </ac:spMkLst>
        </pc:spChg>
        <pc:spChg chg="add">
          <ac:chgData name="Geralda Cristina de Freitas Ramalheiro" userId="3e168c762b7d3f46" providerId="LiveId" clId="{7B3034A0-314D-4F09-BD33-6AEDF5350406}" dt="2021-08-19T13:14:08.710" v="33" actId="26606"/>
          <ac:spMkLst>
            <pc:docMk/>
            <pc:sldMk cId="0" sldId="265"/>
            <ac:spMk id="72" creationId="{7005C616-6139-47B3-BF77-59176F3C8745}"/>
          </ac:spMkLst>
        </pc:spChg>
        <pc:spChg chg="add">
          <ac:chgData name="Geralda Cristina de Freitas Ramalheiro" userId="3e168c762b7d3f46" providerId="LiveId" clId="{7B3034A0-314D-4F09-BD33-6AEDF5350406}" dt="2021-08-19T13:14:08.710" v="33" actId="26606"/>
          <ac:spMkLst>
            <pc:docMk/>
            <pc:sldMk cId="0" sldId="265"/>
            <ac:spMk id="76" creationId="{93C59B8F-AEFF-4D3A-BA0E-3C43111987AE}"/>
          </ac:spMkLst>
        </pc:spChg>
        <pc:spChg chg="add">
          <ac:chgData name="Geralda Cristina de Freitas Ramalheiro" userId="3e168c762b7d3f46" providerId="LiveId" clId="{7B3034A0-314D-4F09-BD33-6AEDF5350406}" dt="2021-08-19T13:14:08.710" v="33" actId="26606"/>
          <ac:spMkLst>
            <pc:docMk/>
            <pc:sldMk cId="0" sldId="265"/>
            <ac:spMk id="78" creationId="{E042CD37-C859-44CD-853E-5A3427DDB9C0}"/>
          </ac:spMkLst>
        </pc:spChg>
        <pc:spChg chg="mod">
          <ac:chgData name="Geralda Cristina de Freitas Ramalheiro" userId="3e168c762b7d3f46" providerId="LiveId" clId="{7B3034A0-314D-4F09-BD33-6AEDF5350406}" dt="2021-08-19T13:17:58.415" v="87" actId="2711"/>
          <ac:spMkLst>
            <pc:docMk/>
            <pc:sldMk cId="0" sldId="265"/>
            <ac:spMk id="10242" creationId="{29A95922-110E-48ED-B15D-D2F32F791993}"/>
          </ac:spMkLst>
        </pc:spChg>
        <pc:spChg chg="mod ord">
          <ac:chgData name="Geralda Cristina de Freitas Ramalheiro" userId="3e168c762b7d3f46" providerId="LiveId" clId="{7B3034A0-314D-4F09-BD33-6AEDF5350406}" dt="2021-08-19T13:17:58.415" v="87" actId="2711"/>
          <ac:spMkLst>
            <pc:docMk/>
            <pc:sldMk cId="0" sldId="265"/>
            <ac:spMk id="10243" creationId="{FA33B013-275D-4402-8CFA-D2ACECD9BA54}"/>
          </ac:spMkLst>
        </pc:spChg>
        <pc:picChg chg="add mod">
          <ac:chgData name="Geralda Cristina de Freitas Ramalheiro" userId="3e168c762b7d3f46" providerId="LiveId" clId="{7B3034A0-314D-4F09-BD33-6AEDF5350406}" dt="2021-08-19T13:14:16.644" v="35" actId="14100"/>
          <ac:picMkLst>
            <pc:docMk/>
            <pc:sldMk cId="0" sldId="265"/>
            <ac:picMk id="6" creationId="{75681986-6099-4DB0-A40C-D2CC24FD1D73}"/>
          </ac:picMkLst>
        </pc:picChg>
        <pc:picChg chg="add">
          <ac:chgData name="Geralda Cristina de Freitas Ramalheiro" userId="3e168c762b7d3f46" providerId="LiveId" clId="{7B3034A0-314D-4F09-BD33-6AEDF5350406}" dt="2021-08-19T13:14:08.710" v="33" actId="26606"/>
          <ac:picMkLst>
            <pc:docMk/>
            <pc:sldMk cId="0" sldId="265"/>
            <ac:picMk id="74" creationId="{49882614-11C4-4368-9534-6EBAC3488C70}"/>
          </ac:picMkLst>
        </pc:picChg>
        <pc:picChg chg="del">
          <ac:chgData name="Geralda Cristina de Freitas Ramalheiro" userId="3e168c762b7d3f46" providerId="LiveId" clId="{7B3034A0-314D-4F09-BD33-6AEDF5350406}" dt="2021-08-19T13:13:17.187" v="28" actId="478"/>
          <ac:picMkLst>
            <pc:docMk/>
            <pc:sldMk cId="0" sldId="265"/>
            <ac:picMk id="10245" creationId="{F78BDA85-C6C8-4450-A918-59227EF7AF31}"/>
          </ac:picMkLst>
        </pc:picChg>
      </pc:sldChg>
      <pc:sldChg chg="del">
        <pc:chgData name="Geralda Cristina de Freitas Ramalheiro" userId="3e168c762b7d3f46" providerId="LiveId" clId="{7B3034A0-314D-4F09-BD33-6AEDF5350406}" dt="2021-08-19T13:16:40.182" v="85" actId="47"/>
        <pc:sldMkLst>
          <pc:docMk/>
          <pc:sldMk cId="0" sldId="266"/>
        </pc:sldMkLst>
      </pc:sldChg>
      <pc:sldChg chg="addSp delSp modSp add mod">
        <pc:chgData name="Geralda Cristina de Freitas Ramalheiro" userId="3e168c762b7d3f46" providerId="LiveId" clId="{7B3034A0-314D-4F09-BD33-6AEDF5350406}" dt="2021-08-19T13:14:56.977" v="42" actId="1076"/>
        <pc:sldMkLst>
          <pc:docMk/>
          <pc:sldMk cId="3504275308" sldId="267"/>
        </pc:sldMkLst>
        <pc:spChg chg="add del mod">
          <ac:chgData name="Geralda Cristina de Freitas Ramalheiro" userId="3e168c762b7d3f46" providerId="LiveId" clId="{7B3034A0-314D-4F09-BD33-6AEDF5350406}" dt="2021-08-19T13:14:48.599" v="39" actId="478"/>
          <ac:spMkLst>
            <pc:docMk/>
            <pc:sldMk cId="3504275308" sldId="267"/>
            <ac:spMk id="3" creationId="{B500ED53-1219-443F-9728-046AF3551937}"/>
          </ac:spMkLst>
        </pc:spChg>
        <pc:spChg chg="add del mod">
          <ac:chgData name="Geralda Cristina de Freitas Ramalheiro" userId="3e168c762b7d3f46" providerId="LiveId" clId="{7B3034A0-314D-4F09-BD33-6AEDF5350406}" dt="2021-08-19T13:14:51.726" v="40" actId="478"/>
          <ac:spMkLst>
            <pc:docMk/>
            <pc:sldMk cId="3504275308" sldId="267"/>
            <ac:spMk id="5" creationId="{02D57062-7674-4AE4-BC39-DB86E0EBD821}"/>
          </ac:spMkLst>
        </pc:spChg>
        <pc:spChg chg="add mod">
          <ac:chgData name="Geralda Cristina de Freitas Ramalheiro" userId="3e168c762b7d3f46" providerId="LiveId" clId="{7B3034A0-314D-4F09-BD33-6AEDF5350406}" dt="2021-08-19T13:14:56.977" v="42" actId="1076"/>
          <ac:spMkLst>
            <pc:docMk/>
            <pc:sldMk cId="3504275308" sldId="267"/>
            <ac:spMk id="13" creationId="{9B95D6CD-A6B1-4113-ABE6-0E0B6A1F6E53}"/>
          </ac:spMkLst>
        </pc:spChg>
        <pc:spChg chg="add mod">
          <ac:chgData name="Geralda Cristina de Freitas Ramalheiro" userId="3e168c762b7d3f46" providerId="LiveId" clId="{7B3034A0-314D-4F09-BD33-6AEDF5350406}" dt="2021-08-19T13:14:56.977" v="42" actId="1076"/>
          <ac:spMkLst>
            <pc:docMk/>
            <pc:sldMk cId="3504275308" sldId="267"/>
            <ac:spMk id="14" creationId="{EDF0B477-CCBC-4061-96D3-34935A8D7DBD}"/>
          </ac:spMkLst>
        </pc:spChg>
        <pc:spChg chg="del">
          <ac:chgData name="Geralda Cristina de Freitas Ramalheiro" userId="3e168c762b7d3f46" providerId="LiveId" clId="{7B3034A0-314D-4F09-BD33-6AEDF5350406}" dt="2021-08-19T13:14:37.051" v="37" actId="478"/>
          <ac:spMkLst>
            <pc:docMk/>
            <pc:sldMk cId="3504275308" sldId="267"/>
            <ac:spMk id="10242" creationId="{29A95922-110E-48ED-B15D-D2F32F791993}"/>
          </ac:spMkLst>
        </pc:spChg>
        <pc:spChg chg="del">
          <ac:chgData name="Geralda Cristina de Freitas Ramalheiro" userId="3e168c762b7d3f46" providerId="LiveId" clId="{7B3034A0-314D-4F09-BD33-6AEDF5350406}" dt="2021-08-19T13:14:39.291" v="38" actId="478"/>
          <ac:spMkLst>
            <pc:docMk/>
            <pc:sldMk cId="3504275308" sldId="267"/>
            <ac:spMk id="10243" creationId="{FA33B013-275D-4402-8CFA-D2ACECD9BA54}"/>
          </ac:spMkLst>
        </pc:spChg>
      </pc:sldChg>
      <pc:sldChg chg="addSp delSp modSp add mod">
        <pc:chgData name="Geralda Cristina de Freitas Ramalheiro" userId="3e168c762b7d3f46" providerId="LiveId" clId="{7B3034A0-314D-4F09-BD33-6AEDF5350406}" dt="2021-08-19T13:15:36.953" v="51" actId="1076"/>
        <pc:sldMkLst>
          <pc:docMk/>
          <pc:sldMk cId="2592364419" sldId="268"/>
        </pc:sldMkLst>
        <pc:spChg chg="add del mod">
          <ac:chgData name="Geralda Cristina de Freitas Ramalheiro" userId="3e168c762b7d3f46" providerId="LiveId" clId="{7B3034A0-314D-4F09-BD33-6AEDF5350406}" dt="2021-08-19T13:15:19.301" v="46" actId="478"/>
          <ac:spMkLst>
            <pc:docMk/>
            <pc:sldMk cId="2592364419" sldId="268"/>
            <ac:spMk id="3" creationId="{2AA68E4E-4DA0-4A8F-ACD5-EE9D0F96D33C}"/>
          </ac:spMkLst>
        </pc:spChg>
        <pc:spChg chg="add del mod">
          <ac:chgData name="Geralda Cristina de Freitas Ramalheiro" userId="3e168c762b7d3f46" providerId="LiveId" clId="{7B3034A0-314D-4F09-BD33-6AEDF5350406}" dt="2021-08-19T13:15:15.120" v="45" actId="478"/>
          <ac:spMkLst>
            <pc:docMk/>
            <pc:sldMk cId="2592364419" sldId="268"/>
            <ac:spMk id="5" creationId="{31EB4C63-2DB5-4D94-99BD-D7BEA062A68C}"/>
          </ac:spMkLst>
        </pc:spChg>
        <pc:spChg chg="del">
          <ac:chgData name="Geralda Cristina de Freitas Ramalheiro" userId="3e168c762b7d3f46" providerId="LiveId" clId="{7B3034A0-314D-4F09-BD33-6AEDF5350406}" dt="2021-08-19T13:15:09.685" v="44" actId="478"/>
          <ac:spMkLst>
            <pc:docMk/>
            <pc:sldMk cId="2592364419" sldId="268"/>
            <ac:spMk id="13" creationId="{9B95D6CD-A6B1-4113-ABE6-0E0B6A1F6E53}"/>
          </ac:spMkLst>
        </pc:spChg>
        <pc:spChg chg="del">
          <ac:chgData name="Geralda Cristina de Freitas Ramalheiro" userId="3e168c762b7d3f46" providerId="LiveId" clId="{7B3034A0-314D-4F09-BD33-6AEDF5350406}" dt="2021-08-19T13:15:09.685" v="44" actId="478"/>
          <ac:spMkLst>
            <pc:docMk/>
            <pc:sldMk cId="2592364419" sldId="268"/>
            <ac:spMk id="14" creationId="{EDF0B477-CCBC-4061-96D3-34935A8D7DBD}"/>
          </ac:spMkLst>
        </pc:spChg>
        <pc:spChg chg="add mod">
          <ac:chgData name="Geralda Cristina de Freitas Ramalheiro" userId="3e168c762b7d3f46" providerId="LiveId" clId="{7B3034A0-314D-4F09-BD33-6AEDF5350406}" dt="2021-08-19T13:15:36.953" v="51" actId="1076"/>
          <ac:spMkLst>
            <pc:docMk/>
            <pc:sldMk cId="2592364419" sldId="268"/>
            <ac:spMk id="15" creationId="{E2A201D9-3F3F-4E9A-8389-26697412BAD3}"/>
          </ac:spMkLst>
        </pc:spChg>
        <pc:spChg chg="add mod">
          <ac:chgData name="Geralda Cristina de Freitas Ramalheiro" userId="3e168c762b7d3f46" providerId="LiveId" clId="{7B3034A0-314D-4F09-BD33-6AEDF5350406}" dt="2021-08-19T13:15:36.953" v="51" actId="1076"/>
          <ac:spMkLst>
            <pc:docMk/>
            <pc:sldMk cId="2592364419" sldId="268"/>
            <ac:spMk id="16" creationId="{81F60D57-0181-4458-8E3D-8C14EFE41161}"/>
          </ac:spMkLst>
        </pc:spChg>
      </pc:sldChg>
      <pc:sldChg chg="addSp modSp add mod">
        <pc:chgData name="Geralda Cristina de Freitas Ramalheiro" userId="3e168c762b7d3f46" providerId="LiveId" clId="{7B3034A0-314D-4F09-BD33-6AEDF5350406}" dt="2021-08-19T13:16:19.457" v="67" actId="1076"/>
        <pc:sldMkLst>
          <pc:docMk/>
          <pc:sldMk cId="836072439" sldId="269"/>
        </pc:sldMkLst>
        <pc:spChg chg="add mod">
          <ac:chgData name="Geralda Cristina de Freitas Ramalheiro" userId="3e168c762b7d3f46" providerId="LiveId" clId="{7B3034A0-314D-4F09-BD33-6AEDF5350406}" dt="2021-08-19T13:16:19.457" v="67" actId="1076"/>
          <ac:spMkLst>
            <pc:docMk/>
            <pc:sldMk cId="836072439" sldId="269"/>
            <ac:spMk id="7" creationId="{0AB5D41B-CE25-4649-9D93-7A998BF1920D}"/>
          </ac:spMkLst>
        </pc:spChg>
        <pc:spChg chg="add mod">
          <ac:chgData name="Geralda Cristina de Freitas Ramalheiro" userId="3e168c762b7d3f46" providerId="LiveId" clId="{7B3034A0-314D-4F09-BD33-6AEDF5350406}" dt="2021-08-19T13:16:19.457" v="67" actId="1076"/>
          <ac:spMkLst>
            <pc:docMk/>
            <pc:sldMk cId="836072439" sldId="269"/>
            <ac:spMk id="8" creationId="{1CBFBE46-A50D-46D7-9B53-5368CF04AFED}"/>
          </ac:spMkLst>
        </pc:spChg>
        <pc:picChg chg="mod">
          <ac:chgData name="Geralda Cristina de Freitas Ramalheiro" userId="3e168c762b7d3f46" providerId="LiveId" clId="{7B3034A0-314D-4F09-BD33-6AEDF5350406}" dt="2021-08-19T13:16:14.667" v="66" actId="1076"/>
          <ac:picMkLst>
            <pc:docMk/>
            <pc:sldMk cId="836072439" sldId="269"/>
            <ac:picMk id="6" creationId="{75681986-6099-4DB0-A40C-D2CC24FD1D73}"/>
          </ac:picMkLst>
        </pc:picChg>
      </pc:sldChg>
      <pc:sldChg chg="addSp modSp add mod ord">
        <pc:chgData name="Geralda Cristina de Freitas Ramalheiro" userId="3e168c762b7d3f46" providerId="LiveId" clId="{7B3034A0-314D-4F09-BD33-6AEDF5350406}" dt="2021-08-19T13:16:04.460" v="62"/>
        <pc:sldMkLst>
          <pc:docMk/>
          <pc:sldMk cId="99638287" sldId="270"/>
        </pc:sldMkLst>
        <pc:spChg chg="add mod">
          <ac:chgData name="Geralda Cristina de Freitas Ramalheiro" userId="3e168c762b7d3f46" providerId="LiveId" clId="{7B3034A0-314D-4F09-BD33-6AEDF5350406}" dt="2021-08-19T13:15:51.730" v="56" actId="1076"/>
          <ac:spMkLst>
            <pc:docMk/>
            <pc:sldMk cId="99638287" sldId="270"/>
            <ac:spMk id="7" creationId="{B6DD7553-A5FE-4789-8D53-BA62F0B2F334}"/>
          </ac:spMkLst>
        </pc:spChg>
        <pc:spChg chg="add mod">
          <ac:chgData name="Geralda Cristina de Freitas Ramalheiro" userId="3e168c762b7d3f46" providerId="LiveId" clId="{7B3034A0-314D-4F09-BD33-6AEDF5350406}" dt="2021-08-19T13:15:47.880" v="55"/>
          <ac:spMkLst>
            <pc:docMk/>
            <pc:sldMk cId="99638287" sldId="270"/>
            <ac:spMk id="8" creationId="{E846DF03-3C76-4610-B47B-6D4D1D32C8FD}"/>
          </ac:spMkLst>
        </pc:spChg>
      </pc:sldChg>
      <pc:sldChg chg="add del">
        <pc:chgData name="Geralda Cristina de Freitas Ramalheiro" userId="3e168c762b7d3f46" providerId="LiveId" clId="{7B3034A0-314D-4F09-BD33-6AEDF5350406}" dt="2021-08-19T13:15:58.374" v="59" actId="47"/>
        <pc:sldMkLst>
          <pc:docMk/>
          <pc:sldMk cId="730459511" sldId="271"/>
        </pc:sldMkLst>
      </pc:sldChg>
      <pc:sldChg chg="addSp modSp add mod">
        <pc:chgData name="Geralda Cristina de Freitas Ramalheiro" userId="3e168c762b7d3f46" providerId="LiveId" clId="{7B3034A0-314D-4F09-BD33-6AEDF5350406}" dt="2021-08-19T13:16:36.995" v="83" actId="5793"/>
        <pc:sldMkLst>
          <pc:docMk/>
          <pc:sldMk cId="3754174384" sldId="271"/>
        </pc:sldMkLst>
        <pc:spChg chg="add mod">
          <ac:chgData name="Geralda Cristina de Freitas Ramalheiro" userId="3e168c762b7d3f46" providerId="LiveId" clId="{7B3034A0-314D-4F09-BD33-6AEDF5350406}" dt="2021-08-19T13:16:36.995" v="83" actId="5793"/>
          <ac:spMkLst>
            <pc:docMk/>
            <pc:sldMk cId="3754174384" sldId="271"/>
            <ac:spMk id="7" creationId="{D3394C5D-D1A9-4AC3-BA87-D8AEB6BCFE0E}"/>
          </ac:spMkLst>
        </pc:spChg>
      </pc:sldChg>
      <pc:sldChg chg="add del">
        <pc:chgData name="Geralda Cristina de Freitas Ramalheiro" userId="3e168c762b7d3f46" providerId="LiveId" clId="{7B3034A0-314D-4F09-BD33-6AEDF5350406}" dt="2021-08-19T13:16:39.075" v="84" actId="47"/>
        <pc:sldMkLst>
          <pc:docMk/>
          <pc:sldMk cId="1978033595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3DD307C-D79A-4CDB-953F-2FE1156E5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11FD5AD-3186-4C14-9A43-B1CBE61D01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5054A2CD-AB44-4F6A-877D-A72E6F047FEC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5539E28-9C63-4CC1-9722-7B3A934868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456ECE4-59EA-4688-9A54-6C2C590017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27DA04-A77F-483E-B6C3-6BB3823B22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616B1FC-39C3-4CFA-BB40-662E917FD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95796C-593A-4F9D-B431-F6CCB741D0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D19F3F-9B78-42F1-945A-CDA0515F1874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60172EB-CE82-4B39-8CF1-79075AC7F5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50888"/>
            <a:ext cx="5005388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8886A8F-A400-4F09-BE61-C2E30A05C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56150"/>
            <a:ext cx="5486400" cy="450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9D22E7-C10A-4201-A86D-CD6162643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071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58E7C6-FE99-4A79-862F-485ADF996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510713"/>
            <a:ext cx="29718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A3F75E-D02E-4203-A6AD-459A21C81A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32BEA13B-3F11-454C-ABC7-C372853EA3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299D57FC-D81E-454C-ACD6-CBF3D3146F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C1DCB6A0-4A3D-403F-AE65-CE9D29AE81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10F508-D5F8-4DD6-9F36-465F3DFA82F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37F59-C88D-40C5-99E2-A7AB8A5DD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7FCB04-FD9B-43FA-B8BF-16034F669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CD25E8-FE5E-4553-AE66-C2B0B117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80616-9334-4486-BEFD-F096C0E3B703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2790A2-9B8A-4E6B-B700-A1A72ED7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61482F-0712-415A-B1C9-277035FC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8B73E-5962-4BF4-A438-17E9A211940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405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A9DF3-BB69-40E9-9D25-C7C55035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407926-E3A2-43B7-BCE2-C4D59CCFE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F1F214-FCDB-4760-9619-2728DE53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CE906-6A01-4418-966B-E2FE846E5553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2736A6-93B1-4FF1-928B-A6DA159A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DE49F-5BD2-41C6-82C0-F7596640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B1F99-F7EF-4626-AB58-BF69723F57E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332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E93A80-E91F-4B25-8E93-7AB7E1EA6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D9F417-A1E6-4277-A8CB-B39463C0B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38D716-E61B-4B3B-B0D5-2E3C4A8B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58428-1625-4407-BF10-39861503A09F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9F6252-2E8F-41CA-A0C0-6FF5E28D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6C101B-31D4-4C25-9A43-FA79EB7C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EF593-A022-4048-A8B2-FB5662D140A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853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3A56B-77BA-4121-AD65-5D6DF64D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27328D-B73A-4F35-9B3A-561A2AF6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D78417-06FC-49E0-A507-79ACB82B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64A29-31B9-423A-BEED-73F29002E748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CB5AF7-6E75-42BB-98DB-2EA4DF28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FFA1B0-2087-4335-911A-558194FB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5659B-B21D-4708-A929-457E32F3D25B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678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CB5DB-685B-47D7-85E2-FE6BDA53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06FD12-2EC6-4D78-8B95-CE7EFE786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A1A8E-68BA-4C1A-873D-3B0F771A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526C7-58A9-43B1-A3E3-E38C647BEE98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F5D5E1-0E2B-4589-9C76-7D6AFA25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5E1ED1-F72B-434E-900F-D250D639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4E268-34C7-43A2-A577-8359BDF4BCC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571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199D7-108E-495E-942A-7A94DAB7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0AA5AC-AB6D-49DF-92AB-A5B58DE1E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863E6F-9158-4124-9459-9A56596A4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6D1A2C-DE66-4891-A25A-8F597556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910B-B4E4-4EFD-A96D-878236D828F8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B8C54F-475A-479F-83B4-3B738B1F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EF6A8B-A938-4DAF-B963-FB27CB38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8A8E-0410-40C2-BFAC-9EAA032A630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97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5A2ED-F518-48E2-AD40-2FB439AF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9C13BD-63CA-4A66-9D81-A7D359D9A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5EB533-4F40-4704-975E-3013E1EB4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17C6D2-EA39-41BD-B7BF-563176C39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E0446E-5A3D-4A82-94A5-C38CED2F3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1242C31-E397-4605-9C0B-FBA0C495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71C6A-30A6-49AA-A558-F88B37CD0E09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CCB5D5D-1540-4C83-93AD-2404A008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E746FEB-3A75-4DA2-B8F3-7C22E520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885BE-E9E3-45BD-BF95-BA6AFC1AEBBC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23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AB894-7897-4FFE-BE8A-A7412CFF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60AA6D-7FE1-4E26-8CBC-A89D4212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AB8EC-B077-4BE2-B424-A525A7B13F48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7172C4-BBB5-4852-8851-9A8C41F9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60E552-A2C3-4678-A39D-22C110C7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4C2BC-D5AF-4B3C-A5DB-6D9D51F8E44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085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C3A2929-F0D8-4D21-8BAE-0F497D02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31C4D-E0F3-4930-994F-DE197339D939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DDE56F-017D-4517-8561-5822DB6B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9E3155-4EDD-4D9D-94BF-6B700EA7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5B70C-B4C4-4667-82EC-7E3CAC72298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294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55306-1602-4A6A-84E5-A0780DF0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06CB2-A0FD-4174-A445-E84190DFD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4BFE2F-DE3D-4313-BCA5-BDA9E870D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BBC652-FA41-4245-A190-3493010A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7B36E-A8C2-430C-A982-F6CA7EB5BF0F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EC43C2-CF62-42E2-8D37-E6BE6F34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21D52C-57F9-4DE7-8A05-2C8130A0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6A149-F948-4EFC-83F6-5EC0A91A497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455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B547B-B3B4-476D-8797-461BD281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F21946C-F7DA-48C3-9F54-7711DA297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1AA600-E37C-4AE5-9E8A-DFBA7E747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F56AEB-9930-46EB-BF85-F39E0896B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9D192A-3C40-42A3-8660-EAF32283AC1F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EADF1A-3455-4FED-BF2A-B50F6F5F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773C49-DB0A-4665-ABCC-BF3339CC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B9202-7952-43D0-BCDB-6786E64C28F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963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46F772-4D16-4567-B64D-0D60B814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56B138-B640-44CE-9DED-9B9C1F1B8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73112C-D0F6-4FBB-9BC8-332759D22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8B3898-71D0-47DE-9EFD-98DA87A57283}" type="datetimeFigureOut">
              <a:rPr lang="pt-BR" smtClean="0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367990-BDAF-4C8F-80DC-04BA70A29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E73F2B-4852-4A6D-BAD8-773BBDD55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81ACA2-8159-464B-A055-5B01DD6631C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856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3551" y="4633546"/>
            <a:ext cx="8579094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Título 1">
            <a:extLst>
              <a:ext uri="{FF2B5EF4-FFF2-40B4-BE49-F238E27FC236}">
                <a16:creationId xmlns:a16="http://schemas.microsoft.com/office/drawing/2014/main" id="{26D72A34-5EB0-4EA6-97A0-86AD0E038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8124" y="4791456"/>
            <a:ext cx="5383530" cy="1508760"/>
          </a:xfrm>
        </p:spPr>
        <p:txBody>
          <a:bodyPr rtlCol="0"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pt-BR" sz="4200" dirty="0">
                <a:solidFill>
                  <a:schemeClr val="bg1"/>
                </a:solidFill>
              </a:rPr>
              <a:t>   Título do trabalho</a:t>
            </a:r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FA4A42FB-7489-4C6D-BD2A-BD91CA05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202" y="4792077"/>
            <a:ext cx="2393442" cy="1507413"/>
          </a:xfrm>
        </p:spPr>
        <p:txBody>
          <a:bodyPr rtlCol="0" anchor="ctr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1200" i="1">
              <a:solidFill>
                <a:srgbClr val="CB9338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1200" i="1">
                <a:solidFill>
                  <a:srgbClr val="CB9338"/>
                </a:solidFill>
              </a:rPr>
              <a:t>Autor(es)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1200" i="1">
                <a:solidFill>
                  <a:srgbClr val="CB9338"/>
                </a:solidFill>
              </a:rPr>
              <a:t>Instituição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1200" i="1">
                <a:solidFill>
                  <a:srgbClr val="CB9338"/>
                </a:solidFill>
              </a:rPr>
              <a:t>e-mail do autor apresentador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1200" i="1">
                <a:solidFill>
                  <a:srgbClr val="CB9338"/>
                </a:solidFill>
              </a:rPr>
              <a:t>Instituição Financiadora ou Agência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1200" i="1">
              <a:solidFill>
                <a:srgbClr val="CB9338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1200" i="1">
              <a:solidFill>
                <a:srgbClr val="CB9338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1200" i="1">
              <a:solidFill>
                <a:srgbClr val="CB9338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1200" i="1">
              <a:solidFill>
                <a:srgbClr val="CB9338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AEA48CB-81BD-401C-BED3-20BCE71CA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4132"/>
            <a:ext cx="8622615" cy="2220322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58B1B64-31F5-4A02-8CDF-89C2A37BF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73527" y="4801011"/>
            <a:ext cx="0" cy="146304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036" y="3789400"/>
            <a:ext cx="4355681" cy="226439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 sz="4400" b="1" dirty="0"/>
              <a:t>INTRODUÇÃO</a:t>
            </a:r>
            <a:r>
              <a:rPr lang="pt-BR" altLang="pt-BR" sz="4400" dirty="0"/>
              <a:t> (1 a 2 slides)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2318" y="3789399"/>
            <a:ext cx="4063656" cy="2382802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1600" i="1" dirty="0">
                <a:latin typeface="+mj-lt"/>
              </a:rPr>
              <a:t>“O que me fez pensar no assunto”?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1600" dirty="0">
              <a:latin typeface="+mj-lt"/>
            </a:endParaRPr>
          </a:p>
          <a:p>
            <a:pPr eaLnBrk="1" hangingPunct="1">
              <a:buClr>
                <a:srgbClr val="00B050"/>
              </a:buClr>
            </a:pPr>
            <a:r>
              <a:rPr lang="pt-BR" altLang="pt-BR" sz="1600" dirty="0">
                <a:latin typeface="+mj-lt"/>
              </a:rPr>
              <a:t>Marco teórico</a:t>
            </a:r>
          </a:p>
          <a:p>
            <a:pPr eaLnBrk="1" hangingPunct="1">
              <a:buClr>
                <a:srgbClr val="00B050"/>
              </a:buClr>
            </a:pPr>
            <a:r>
              <a:rPr lang="pt-BR" altLang="pt-BR" sz="1600" dirty="0">
                <a:latin typeface="+mj-lt"/>
              </a:rPr>
              <a:t>Relevância do tema</a:t>
            </a:r>
          </a:p>
          <a:p>
            <a:pPr eaLnBrk="1" hangingPunct="1">
              <a:buClr>
                <a:srgbClr val="00B050"/>
              </a:buClr>
            </a:pPr>
            <a:r>
              <a:rPr lang="pt-BR" altLang="pt-BR" sz="1600" dirty="0">
                <a:latin typeface="+mj-lt"/>
              </a:rPr>
              <a:t>Dados da literatura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9B95D6CD-A6B1-4113-ABE6-0E0B6A1F6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032688"/>
            <a:ext cx="7467600" cy="993775"/>
          </a:xfrm>
        </p:spPr>
        <p:txBody>
          <a:bodyPr/>
          <a:lstStyle/>
          <a:p>
            <a:pPr algn="ctr" eaLnBrk="1" hangingPunct="1"/>
            <a:r>
              <a:rPr lang="pt-BR" altLang="pt-BR" sz="4000" b="1" dirty="0"/>
              <a:t>OBJETIVOS (1 slide)</a:t>
            </a:r>
          </a:p>
        </p:txBody>
      </p:sp>
      <p:sp>
        <p:nvSpPr>
          <p:cNvPr id="14" name="Espaço Reservado para Conteúdo 4">
            <a:extLst>
              <a:ext uri="{FF2B5EF4-FFF2-40B4-BE49-F238E27FC236}">
                <a16:creationId xmlns:a16="http://schemas.microsoft.com/office/drawing/2014/main" id="{EDF0B477-CCBC-4061-96D3-34935A8D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75" y="3407463"/>
            <a:ext cx="7632700" cy="338455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rgbClr val="FFFF00"/>
              </a:buClr>
              <a:buFont typeface="Wingdings 2" panose="05020102010507070707" pitchFamily="18" charset="2"/>
              <a:buNone/>
              <a:defRPr/>
            </a:pPr>
            <a:r>
              <a:rPr lang="pt-BR" altLang="pt-BR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“Para que eu fiz a pesquisa”?</a:t>
            </a:r>
            <a:endParaRPr lang="pt-BR" altLang="pt-BR" sz="2800" i="1" dirty="0">
              <a:solidFill>
                <a:srgbClr val="C0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B050"/>
              </a:buClr>
              <a:buFont typeface="Wingdings 2" panose="05020102010507070707" pitchFamily="18" charset="2"/>
              <a:buNone/>
              <a:defRPr/>
            </a:pPr>
            <a:endParaRPr lang="pt-BR" alt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800" dirty="0">
                <a:solidFill>
                  <a:srgbClr val="002060"/>
                </a:solidFill>
              </a:rPr>
              <a:t>* </a:t>
            </a: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geral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pt-BR" alt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800" dirty="0">
                <a:solidFill>
                  <a:srgbClr val="002060"/>
                </a:solidFill>
              </a:rPr>
              <a:t>* </a:t>
            </a: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 específicos 	 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alt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alt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alt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alt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alt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alt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  </a:t>
            </a:r>
          </a:p>
        </p:txBody>
      </p:sp>
    </p:spTree>
    <p:extLst>
      <p:ext uri="{BB962C8B-B14F-4D97-AF65-F5344CB8AC3E}">
        <p14:creationId xmlns:p14="http://schemas.microsoft.com/office/powerpoint/2010/main" val="35042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2A201D9-3F3F-4E9A-8389-26697412B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388" y="2012023"/>
            <a:ext cx="7886700" cy="1325562"/>
          </a:xfrm>
        </p:spPr>
        <p:txBody>
          <a:bodyPr/>
          <a:lstStyle/>
          <a:p>
            <a:pPr algn="ctr" eaLnBrk="1" hangingPunct="1"/>
            <a:r>
              <a:rPr lang="pt-BR" altLang="pt-BR" sz="4000" b="1" dirty="0"/>
              <a:t>METODOLOGIA </a:t>
            </a:r>
            <a:br>
              <a:rPr lang="pt-BR" altLang="pt-BR" sz="4000" b="1" dirty="0"/>
            </a:br>
            <a:r>
              <a:rPr lang="pt-BR" altLang="pt-BR" sz="4000" b="1" dirty="0"/>
              <a:t>(1 a 2 slides) </a:t>
            </a:r>
            <a:endParaRPr lang="pt-BR" altLang="pt-BR" sz="3200" b="1" dirty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81F60D57-0181-4458-8E3D-8C14EFE41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88" y="3920198"/>
            <a:ext cx="8229600" cy="2722562"/>
          </a:xfrm>
        </p:spPr>
        <p:txBody>
          <a:bodyPr rtlCol="0">
            <a:no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 2" panose="05020102010507070707" pitchFamily="18" charset="2"/>
              <a:buNone/>
              <a:defRPr/>
            </a:pPr>
            <a:r>
              <a:rPr lang="pt-BR" alt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“Como eu fiz a pesquisa”?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Local de estudo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Caminhos/procedimentos de pesquisa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Instrumentos de coleta dos dados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Fontes de pesquisa</a:t>
            </a:r>
          </a:p>
        </p:txBody>
      </p:sp>
    </p:spTree>
    <p:extLst>
      <p:ext uri="{BB962C8B-B14F-4D97-AF65-F5344CB8AC3E}">
        <p14:creationId xmlns:p14="http://schemas.microsoft.com/office/powerpoint/2010/main" val="259236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6DD7553-A5FE-4789-8D53-BA62F0B2F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2150" y="2136669"/>
            <a:ext cx="8501063" cy="785813"/>
          </a:xfrm>
        </p:spPr>
        <p:txBody>
          <a:bodyPr/>
          <a:lstStyle/>
          <a:p>
            <a:pPr algn="ctr" eaLnBrk="1" hangingPunct="1"/>
            <a:r>
              <a:rPr lang="pt-BR" altLang="pt-BR" b="1" dirty="0"/>
              <a:t>RESULTADOS (1 a 3 slides) </a:t>
            </a:r>
          </a:p>
        </p:txBody>
      </p:sp>
      <p:sp>
        <p:nvSpPr>
          <p:cNvPr id="8" name="Espaço Reservado para Conteúdo 5">
            <a:extLst>
              <a:ext uri="{FF2B5EF4-FFF2-40B4-BE49-F238E27FC236}">
                <a16:creationId xmlns:a16="http://schemas.microsoft.com/office/drawing/2014/main" id="{E846DF03-3C76-4610-B47B-6D4D1D32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63900"/>
            <a:ext cx="8229600" cy="3368675"/>
          </a:xfrm>
        </p:spPr>
        <p:txBody>
          <a:bodyPr rtlCol="0">
            <a:normAutofit/>
          </a:bodyPr>
          <a:lstStyle/>
          <a:p>
            <a:pPr marL="306000" indent="-3060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alt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“O que eu encontrei”?</a:t>
            </a:r>
          </a:p>
          <a:p>
            <a:pPr marL="306000" indent="-3060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alt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i="1" dirty="0">
                <a:solidFill>
                  <a:srgbClr val="002060"/>
                </a:solidFill>
              </a:rPr>
              <a:t>*</a:t>
            </a:r>
            <a:r>
              <a:rPr lang="pt-BR" alt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Uniformizar os resultados (tópicos)</a:t>
            </a:r>
            <a:endParaRPr lang="pt-BR" alt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AB5D41B-CE25-4649-9D93-7A998BF19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464" y="2121851"/>
            <a:ext cx="7772400" cy="936625"/>
          </a:xfrm>
        </p:spPr>
        <p:txBody>
          <a:bodyPr/>
          <a:lstStyle/>
          <a:p>
            <a:pPr algn="ctr" eaLnBrk="1" hangingPunct="1"/>
            <a:r>
              <a:rPr lang="pt-BR" altLang="pt-BR" b="1" dirty="0"/>
              <a:t>CONCLUSÕES (1 a 2 slides)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CBFBE46-A50D-46D7-9B53-5368CF04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77" y="3606163"/>
            <a:ext cx="7467600" cy="3484563"/>
          </a:xfrm>
        </p:spPr>
        <p:txBody>
          <a:bodyPr rtlCol="0"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pt-BR" alt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“O que eu aprendi”?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alt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Deve estar relacionado com os objetivos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None/>
              <a:defRPr/>
            </a:pPr>
            <a:r>
              <a:rPr lang="pt-BR" altLang="pt-BR" sz="2400" dirty="0">
                <a:solidFill>
                  <a:srgbClr val="002060"/>
                </a:solidFill>
              </a:rPr>
              <a:t>*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Concluir apenas o que apresentou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3" charset="2"/>
              <a:buChar char=""/>
              <a:defRPr/>
            </a:pPr>
            <a:endParaRPr lang="pt-BR" altLang="pt-B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7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005C616-6139-47B3-BF77-59176F3C8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Graphic 73">
            <a:extLst>
              <a:ext uri="{FF2B5EF4-FFF2-40B4-BE49-F238E27FC236}">
                <a16:creationId xmlns:a16="http://schemas.microsoft.com/office/drawing/2014/main" id="{49882614-11C4-4368-9534-6EBAC3488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10268" y="-2598963"/>
            <a:ext cx="7223503" cy="1207142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681986-6099-4DB0-A40C-D2CC24FD1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9144000" cy="235457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3C59B8F-AEFF-4D3A-BA0E-3C4311198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797"/>
            <a:ext cx="89154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42CD37-C859-44CD-853E-5A3427DD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4846" y="6172201"/>
            <a:ext cx="89154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3394C5D-D1A9-4AC3-BA87-D8AEB6BC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464" y="2121851"/>
            <a:ext cx="7772400" cy="936625"/>
          </a:xfrm>
        </p:spPr>
        <p:txBody>
          <a:bodyPr/>
          <a:lstStyle/>
          <a:p>
            <a:pPr algn="ctr" eaLnBrk="1" hangingPunct="1"/>
            <a:r>
              <a:rPr lang="pt-BR" altLang="pt-BR" b="1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3754174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151</Words>
  <Application>Microsoft Office PowerPoint</Application>
  <PresentationFormat>Apresentação na tela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Trebuchet MS</vt:lpstr>
      <vt:lpstr>Arial</vt:lpstr>
      <vt:lpstr>Wingdings 3</vt:lpstr>
      <vt:lpstr>Calibri</vt:lpstr>
      <vt:lpstr>Wingdings 2</vt:lpstr>
      <vt:lpstr>Wingdings</vt:lpstr>
      <vt:lpstr>Tema do Office</vt:lpstr>
      <vt:lpstr>   Título do trabalho</vt:lpstr>
      <vt:lpstr>INTRODUÇÃO (1 a 2 slides)</vt:lpstr>
      <vt:lpstr>OBJETIVOS (1 slide)</vt:lpstr>
      <vt:lpstr>METODOLOGIA  (1 a 2 slides) </vt:lpstr>
      <vt:lpstr>RESULTADOS (1 a 3 slides) </vt:lpstr>
      <vt:lpstr>CONCLUSÕES (1 a 2 slides)</vt:lpstr>
      <vt:lpstr>Referências </vt:lpstr>
    </vt:vector>
  </TitlesOfParts>
  <Company>Centro Universitário de Araraquara - UNIARA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de impacto e eficácia do programa bolsa família em Araraquara/sp</dc:title>
  <dc:creator>drcardozo</dc:creator>
  <cp:lastModifiedBy>Geralda Cristina de Freitas Ramalheiro</cp:lastModifiedBy>
  <cp:revision>146</cp:revision>
  <dcterms:created xsi:type="dcterms:W3CDTF">2009-10-15T22:52:16Z</dcterms:created>
  <dcterms:modified xsi:type="dcterms:W3CDTF">2021-08-19T13:18:00Z</dcterms:modified>
</cp:coreProperties>
</file>