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1" r:id="rId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DF077-578F-415F-BB32-08590E14D751}"/>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E6EB2091-0739-4D7F-BBE6-2ECA9AD425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199C31C-B306-442A-9641-B10559F556C5}"/>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5" name="Espaço Reservado para Rodapé 4">
            <a:extLst>
              <a:ext uri="{FF2B5EF4-FFF2-40B4-BE49-F238E27FC236}">
                <a16:creationId xmlns:a16="http://schemas.microsoft.com/office/drawing/2014/main" id="{40DA2B1C-E120-4B59-9E36-F5CD977838F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A3F607E-33D5-4AE1-AB88-E14626CB823A}"/>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81525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4BF21-CBC3-4745-92AA-2EE19E956B4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5ECEBF70-07D2-4F4E-8E14-E5FE900D57A3}"/>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846E730-E9DD-4562-8B40-CA0F11FF86CA}"/>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5" name="Espaço Reservado para Rodapé 4">
            <a:extLst>
              <a:ext uri="{FF2B5EF4-FFF2-40B4-BE49-F238E27FC236}">
                <a16:creationId xmlns:a16="http://schemas.microsoft.com/office/drawing/2014/main" id="{262A6280-35CB-46B2-9A99-062587651A8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60412D9-E2FC-49B0-AA45-4F7B00815AFD}"/>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105098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E71575B-8142-404D-9087-2EC07D4E7413}"/>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DD4F8D4-1DC9-4FF4-9A46-A05B5632A472}"/>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283BCC8-2DB8-4FD0-90EC-59116F42E3DB}"/>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5" name="Espaço Reservado para Rodapé 4">
            <a:extLst>
              <a:ext uri="{FF2B5EF4-FFF2-40B4-BE49-F238E27FC236}">
                <a16:creationId xmlns:a16="http://schemas.microsoft.com/office/drawing/2014/main" id="{98EFA690-3922-4EC0-9506-C5C6DF2B83E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9D877F6-1DB3-4381-BC29-E24AA6605127}"/>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304920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DFED7-AF77-4678-8857-0EB98FA581D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C4B4539-58BD-4E25-8FB4-B6D8FDB08B6A}"/>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1601EB7-8624-4FDE-83F8-70F435D302A3}"/>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5" name="Espaço Reservado para Rodapé 4">
            <a:extLst>
              <a:ext uri="{FF2B5EF4-FFF2-40B4-BE49-F238E27FC236}">
                <a16:creationId xmlns:a16="http://schemas.microsoft.com/office/drawing/2014/main" id="{ACA76D17-4722-41B7-801E-020929E546E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81585D9-70E3-4346-A613-856E91F3369A}"/>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194876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DCF2A9-0C90-46C9-BF1E-513515E3DB7E}"/>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743F65BB-6F47-4E55-8ABE-95A08AF0CD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B6EA39E9-D23A-4D95-B8DD-8184744CAFD5}"/>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5" name="Espaço Reservado para Rodapé 4">
            <a:extLst>
              <a:ext uri="{FF2B5EF4-FFF2-40B4-BE49-F238E27FC236}">
                <a16:creationId xmlns:a16="http://schemas.microsoft.com/office/drawing/2014/main" id="{E9DE28C4-88D8-4EBA-AE4D-CA65407EB31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0B3C899-67EA-4076-A1F2-3B88CCF68D91}"/>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2134115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46819B-2CB7-4B07-9701-B378D4B9A60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2CC835E-AD71-445A-983F-2991920DCD30}"/>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0CAF2BB7-0873-4AAD-8E53-08D070DCB412}"/>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697960F-975A-4CAC-ACB5-926DF4289DCC}"/>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6" name="Espaço Reservado para Rodapé 5">
            <a:extLst>
              <a:ext uri="{FF2B5EF4-FFF2-40B4-BE49-F238E27FC236}">
                <a16:creationId xmlns:a16="http://schemas.microsoft.com/office/drawing/2014/main" id="{0509B61F-D1D6-4AA4-A229-102E687BFC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D385D62-E871-4F29-B449-7BFE1C50F7A6}"/>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212822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7697CD-5CBE-4782-8A29-6B8AFA083ECC}"/>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6BAA9D4-103D-4548-A1AD-445DE801EF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9210D6D1-DA50-49F3-A8F9-01333595D1ED}"/>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A061BC0-8AAB-48D2-A2AD-41C92395EC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409476F5-EAE3-4352-B16C-4C218C47B81B}"/>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60FE99B6-0381-464C-BBE1-5FAE4DE058CF}"/>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8" name="Espaço Reservado para Rodapé 7">
            <a:extLst>
              <a:ext uri="{FF2B5EF4-FFF2-40B4-BE49-F238E27FC236}">
                <a16:creationId xmlns:a16="http://schemas.microsoft.com/office/drawing/2014/main" id="{FD36CDB6-20AF-494C-A489-07A3110EFB3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D58C959-8785-4342-8335-A278D8F1D54F}"/>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101481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222EAB-E00F-4656-A19F-282DDDA82D4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FFBDFD8-A7D2-4BC4-A8BB-C7CC048DD9EB}"/>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4" name="Espaço Reservado para Rodapé 3">
            <a:extLst>
              <a:ext uri="{FF2B5EF4-FFF2-40B4-BE49-F238E27FC236}">
                <a16:creationId xmlns:a16="http://schemas.microsoft.com/office/drawing/2014/main" id="{1F9CBA62-F7DC-4458-B6A9-664D10CABB7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C4F62A2E-65C8-4BA8-B13E-E7DAF9D43295}"/>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282370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5189A99-3BC4-496D-8DFE-A2518545F704}"/>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3" name="Espaço Reservado para Rodapé 2">
            <a:extLst>
              <a:ext uri="{FF2B5EF4-FFF2-40B4-BE49-F238E27FC236}">
                <a16:creationId xmlns:a16="http://schemas.microsoft.com/office/drawing/2014/main" id="{6E57CACD-2EEB-4C42-9B75-F36DA370905C}"/>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4C000C0F-C99D-4DC2-BB3A-A845240E0E41}"/>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279188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D443C-C5DE-4B3D-A2E1-916CF2EF87C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7828140-71EA-4063-BFA2-71FE0D473C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8D06B40D-DE4D-4A8C-9004-1B223452B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B65B5E0-454F-4190-962B-3D5B64D4B94F}"/>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6" name="Espaço Reservado para Rodapé 5">
            <a:extLst>
              <a:ext uri="{FF2B5EF4-FFF2-40B4-BE49-F238E27FC236}">
                <a16:creationId xmlns:a16="http://schemas.microsoft.com/office/drawing/2014/main" id="{A990B4F2-B426-4E1B-8671-4BBA13F14F6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ED1D14C-4673-48FD-BB7F-23B0800798A0}"/>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417041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2B4D9-1CD7-4995-92B3-E64F33109294}"/>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B94BD2DF-7535-43B0-8BDC-0BC78372B0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27E003A-84C9-4A78-9BD5-9DD0AAD8D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C185075-0468-46DE-9A37-409467EF5587}"/>
              </a:ext>
            </a:extLst>
          </p:cNvPr>
          <p:cNvSpPr>
            <a:spLocks noGrp="1"/>
          </p:cNvSpPr>
          <p:nvPr>
            <p:ph type="dt" sz="half" idx="10"/>
          </p:nvPr>
        </p:nvSpPr>
        <p:spPr/>
        <p:txBody>
          <a:bodyPr/>
          <a:lstStyle/>
          <a:p>
            <a:fld id="{9B620FFE-4FE7-46D1-BA43-6C74A0025868}" type="datetimeFigureOut">
              <a:rPr lang="pt-BR" smtClean="0"/>
              <a:t>21/08/2020</a:t>
            </a:fld>
            <a:endParaRPr lang="pt-BR"/>
          </a:p>
        </p:txBody>
      </p:sp>
      <p:sp>
        <p:nvSpPr>
          <p:cNvPr id="6" name="Espaço Reservado para Rodapé 5">
            <a:extLst>
              <a:ext uri="{FF2B5EF4-FFF2-40B4-BE49-F238E27FC236}">
                <a16:creationId xmlns:a16="http://schemas.microsoft.com/office/drawing/2014/main" id="{8EBC5EC9-D411-4541-BAB2-FD8F3D7EA67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AA06D9E-2CEE-4D40-90F7-691B1A6B20A2}"/>
              </a:ext>
            </a:extLst>
          </p:cNvPr>
          <p:cNvSpPr>
            <a:spLocks noGrp="1"/>
          </p:cNvSpPr>
          <p:nvPr>
            <p:ph type="sldNum" sz="quarter" idx="12"/>
          </p:nvPr>
        </p:nvSpPr>
        <p:spPr/>
        <p:txBody>
          <a:bodyPr/>
          <a:lstStyle/>
          <a:p>
            <a:fld id="{0C14ABDC-C69A-45FB-A548-92B9E51596EC}" type="slidenum">
              <a:rPr lang="pt-BR" smtClean="0"/>
              <a:t>‹nº›</a:t>
            </a:fld>
            <a:endParaRPr lang="pt-BR"/>
          </a:p>
        </p:txBody>
      </p:sp>
    </p:spTree>
    <p:extLst>
      <p:ext uri="{BB962C8B-B14F-4D97-AF65-F5344CB8AC3E}">
        <p14:creationId xmlns:p14="http://schemas.microsoft.com/office/powerpoint/2010/main" val="3145510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A4EF35EB-3D2E-48FC-82F4-33D8C1C8CF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C5A6EC4-CFF2-4C82-B8C2-F019B8841C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BD95073-0412-4EC3-BB06-97E14861C6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20FFE-4FE7-46D1-BA43-6C74A0025868}" type="datetimeFigureOut">
              <a:rPr lang="pt-BR" smtClean="0"/>
              <a:t>21/08/2020</a:t>
            </a:fld>
            <a:endParaRPr lang="pt-BR"/>
          </a:p>
        </p:txBody>
      </p:sp>
      <p:sp>
        <p:nvSpPr>
          <p:cNvPr id="5" name="Espaço Reservado para Rodapé 4">
            <a:extLst>
              <a:ext uri="{FF2B5EF4-FFF2-40B4-BE49-F238E27FC236}">
                <a16:creationId xmlns:a16="http://schemas.microsoft.com/office/drawing/2014/main" id="{44CDC8BA-97AF-4BD5-9825-A99B144B9D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3C5AB849-583E-4AAA-B622-D2FCA05AE9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14ABDC-C69A-45FB-A548-92B9E51596EC}" type="slidenum">
              <a:rPr lang="pt-BR" smtClean="0"/>
              <a:t>‹nº›</a:t>
            </a:fld>
            <a:endParaRPr lang="pt-BR"/>
          </a:p>
        </p:txBody>
      </p:sp>
    </p:spTree>
    <p:extLst>
      <p:ext uri="{BB962C8B-B14F-4D97-AF65-F5344CB8AC3E}">
        <p14:creationId xmlns:p14="http://schemas.microsoft.com/office/powerpoint/2010/main" val="3874384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ctrTitle" idx="4294967295"/>
          </p:nvPr>
        </p:nvSpPr>
        <p:spPr>
          <a:xfrm>
            <a:off x="1314450" y="2774950"/>
            <a:ext cx="9144000" cy="1203325"/>
          </a:xfrm>
        </p:spPr>
        <p:txBody>
          <a:bodyPr anchor="b"/>
          <a:lstStyle/>
          <a:p>
            <a:pPr algn="ctr"/>
            <a:r>
              <a:rPr lang="pt-BR" sz="4800" dirty="0"/>
              <a:t>TITLE OF WORK </a:t>
            </a:r>
          </a:p>
        </p:txBody>
      </p:sp>
      <p:sp>
        <p:nvSpPr>
          <p:cNvPr id="13314" name="Subtítulo 2"/>
          <p:cNvSpPr>
            <a:spLocks noGrp="1"/>
          </p:cNvSpPr>
          <p:nvPr>
            <p:ph type="subTitle" idx="4294967295"/>
          </p:nvPr>
        </p:nvSpPr>
        <p:spPr>
          <a:xfrm>
            <a:off x="1863725" y="4181475"/>
            <a:ext cx="8464550" cy="1720850"/>
          </a:xfrm>
        </p:spPr>
        <p:txBody>
          <a:bodyPr/>
          <a:lstStyle/>
          <a:p>
            <a:pPr marL="0" indent="0" algn="ctr">
              <a:buFont typeface="Wingdings" pitchFamily="2" charset="2"/>
              <a:buNone/>
            </a:pPr>
            <a:r>
              <a:rPr lang="pt-BR" sz="3000" dirty="0" err="1"/>
              <a:t>Author</a:t>
            </a:r>
            <a:r>
              <a:rPr lang="pt-BR" sz="3000" dirty="0"/>
              <a:t> (</a:t>
            </a:r>
            <a:r>
              <a:rPr lang="pt-BR" sz="3000" dirty="0" err="1"/>
              <a:t>Institution</a:t>
            </a:r>
            <a:r>
              <a:rPr lang="pt-BR" sz="3000" dirty="0"/>
              <a:t>) </a:t>
            </a:r>
          </a:p>
          <a:p>
            <a:pPr marL="0" indent="0" algn="ctr">
              <a:buFont typeface="Wingdings" pitchFamily="2" charset="2"/>
              <a:buNone/>
            </a:pPr>
            <a:r>
              <a:rPr lang="pt-BR" sz="3000" dirty="0" err="1"/>
              <a:t>Co-authors</a:t>
            </a:r>
            <a:r>
              <a:rPr lang="pt-BR" sz="3000" dirty="0"/>
              <a:t> (</a:t>
            </a:r>
            <a:r>
              <a:rPr lang="pt-BR" sz="3000" dirty="0" err="1"/>
              <a:t>Institutions</a:t>
            </a:r>
            <a:r>
              <a:rPr lang="pt-BR" sz="3000" dirty="0"/>
              <a:t>) </a:t>
            </a:r>
          </a:p>
          <a:p>
            <a:pPr marL="0" indent="0" algn="ctr">
              <a:buFont typeface="Wingdings" pitchFamily="2" charset="2"/>
              <a:buNone/>
            </a:pPr>
            <a:r>
              <a:rPr lang="pt-BR" sz="3000" dirty="0"/>
              <a:t>e-mail</a:t>
            </a:r>
          </a:p>
        </p:txBody>
      </p:sp>
      <p:sp>
        <p:nvSpPr>
          <p:cNvPr id="13317" name="Text Box 5"/>
          <p:cNvSpPr txBox="1">
            <a:spLocks noChangeArrowheads="1"/>
          </p:cNvSpPr>
          <p:nvPr/>
        </p:nvSpPr>
        <p:spPr bwMode="auto">
          <a:xfrm>
            <a:off x="5291138" y="6264275"/>
            <a:ext cx="1485022" cy="400110"/>
          </a:xfrm>
          <a:prstGeom prst="rect">
            <a:avLst/>
          </a:prstGeom>
          <a:noFill/>
          <a:ln w="9525">
            <a:noFill/>
            <a:miter lim="800000"/>
            <a:headEnd/>
            <a:tailEnd/>
          </a:ln>
          <a:effectLst/>
        </p:spPr>
        <p:txBody>
          <a:bodyPr wrap="none">
            <a:spAutoFit/>
          </a:bodyPr>
          <a:lstStyle/>
          <a:p>
            <a:r>
              <a:rPr lang="pt-BR" sz="2000" dirty="0"/>
              <a:t>2020 August</a:t>
            </a:r>
          </a:p>
        </p:txBody>
      </p:sp>
      <p:pic>
        <p:nvPicPr>
          <p:cNvPr id="3" name="Imagem 2" descr="Uma imagem contendo screenshot&#10;&#10;Descrição gerada automaticamente">
            <a:extLst>
              <a:ext uri="{FF2B5EF4-FFF2-40B4-BE49-F238E27FC236}">
                <a16:creationId xmlns:a16="http://schemas.microsoft.com/office/drawing/2014/main" id="{506F1436-AB5B-433B-B7FE-740F0A7B47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424" y="14525"/>
            <a:ext cx="5760000" cy="217082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p:cNvSpPr>
            <a:spLocks noGrp="1"/>
          </p:cNvSpPr>
          <p:nvPr>
            <p:ph type="title" idx="4294967295"/>
          </p:nvPr>
        </p:nvSpPr>
        <p:spPr/>
        <p:txBody>
          <a:bodyPr/>
          <a:lstStyle/>
          <a:p>
            <a:endParaRPr lang="pt-BR"/>
          </a:p>
        </p:txBody>
      </p:sp>
      <p:sp>
        <p:nvSpPr>
          <p:cNvPr id="14338" name="Espaço Reservado para Conteúdo 2"/>
          <p:cNvSpPr>
            <a:spLocks noGrp="1"/>
          </p:cNvSpPr>
          <p:nvPr>
            <p:ph idx="4294967295"/>
          </p:nvPr>
        </p:nvSpPr>
        <p:spPr/>
        <p:txBody>
          <a:bodyPr/>
          <a:lstStyle/>
          <a:p>
            <a:pPr>
              <a:buFont typeface="Wingdings" pitchFamily="2" charset="2"/>
              <a:buNone/>
            </a:pPr>
            <a:r>
              <a:rPr lang="en-US" altLang="pt-BR" dirty="0">
                <a:latin typeface="Verdana" pitchFamily="34" charset="0"/>
              </a:rPr>
              <a:t>The presentation must be structured in</a:t>
            </a:r>
            <a:r>
              <a:rPr lang="pt-BR" altLang="pt-BR" dirty="0">
                <a:latin typeface="Verdana" pitchFamily="34" charset="0"/>
              </a:rPr>
              <a:t>:</a:t>
            </a:r>
          </a:p>
          <a:p>
            <a:pPr>
              <a:buFont typeface="Wingdings" pitchFamily="2" charset="2"/>
              <a:buNone/>
            </a:pPr>
            <a:endParaRPr lang="pt-BR" altLang="pt-BR" dirty="0">
              <a:latin typeface="Verdana" pitchFamily="34" charset="0"/>
            </a:endParaRPr>
          </a:p>
          <a:p>
            <a:r>
              <a:rPr lang="pt-BR" altLang="pt-BR" dirty="0" err="1">
                <a:latin typeface="Verdana" pitchFamily="34" charset="0"/>
              </a:rPr>
              <a:t>Introduction</a:t>
            </a:r>
            <a:r>
              <a:rPr lang="pt-BR" altLang="pt-BR" dirty="0">
                <a:latin typeface="Verdana" pitchFamily="34" charset="0"/>
              </a:rPr>
              <a:t> / </a:t>
            </a:r>
            <a:r>
              <a:rPr lang="pt-BR" altLang="pt-BR" dirty="0" err="1">
                <a:latin typeface="Verdana" pitchFamily="34" charset="0"/>
              </a:rPr>
              <a:t>Objectives</a:t>
            </a:r>
            <a:endParaRPr lang="pt-BR" altLang="pt-BR" dirty="0">
              <a:latin typeface="Verdana" pitchFamily="34" charset="0"/>
            </a:endParaRPr>
          </a:p>
          <a:p>
            <a:r>
              <a:rPr lang="pt-BR" altLang="pt-BR" dirty="0" err="1">
                <a:latin typeface="Verdana" pitchFamily="34" charset="0"/>
              </a:rPr>
              <a:t>Methodology</a:t>
            </a:r>
            <a:endParaRPr lang="pt-BR" altLang="pt-BR" dirty="0">
              <a:latin typeface="Verdana" pitchFamily="34" charset="0"/>
            </a:endParaRPr>
          </a:p>
          <a:p>
            <a:r>
              <a:rPr lang="pt-BR" altLang="pt-BR" dirty="0" err="1">
                <a:latin typeface="Verdana" pitchFamily="34" charset="0"/>
              </a:rPr>
              <a:t>Results</a:t>
            </a:r>
            <a:r>
              <a:rPr lang="pt-BR" altLang="pt-BR" dirty="0">
                <a:latin typeface="Verdana" pitchFamily="34" charset="0"/>
              </a:rPr>
              <a:t> </a:t>
            </a:r>
            <a:r>
              <a:rPr lang="pt-BR" altLang="pt-BR" dirty="0" err="1">
                <a:latin typeface="Verdana" pitchFamily="34" charset="0"/>
              </a:rPr>
              <a:t>and</a:t>
            </a:r>
            <a:r>
              <a:rPr lang="pt-BR" altLang="pt-BR" dirty="0">
                <a:latin typeface="Verdana" pitchFamily="34" charset="0"/>
              </a:rPr>
              <a:t> </a:t>
            </a:r>
            <a:r>
              <a:rPr lang="pt-BR" altLang="pt-BR" dirty="0" err="1">
                <a:latin typeface="Verdana" pitchFamily="34" charset="0"/>
              </a:rPr>
              <a:t>discussion</a:t>
            </a:r>
            <a:endParaRPr lang="pt-BR" altLang="pt-BR" dirty="0">
              <a:latin typeface="Verdana" pitchFamily="34" charset="0"/>
            </a:endParaRPr>
          </a:p>
          <a:p>
            <a:r>
              <a:rPr lang="pt-BR" altLang="pt-BR" dirty="0" err="1">
                <a:latin typeface="Verdana" pitchFamily="34" charset="0"/>
              </a:rPr>
              <a:t>Conclusions</a:t>
            </a:r>
            <a:endParaRPr lang="pt-BR" dirty="0"/>
          </a:p>
        </p:txBody>
      </p:sp>
      <p:pic>
        <p:nvPicPr>
          <p:cNvPr id="3" name="Imagem 2" descr="Uma imagem contendo screenshot&#10;&#10;Descrição gerada automaticamente">
            <a:extLst>
              <a:ext uri="{FF2B5EF4-FFF2-40B4-BE49-F238E27FC236}">
                <a16:creationId xmlns:a16="http://schemas.microsoft.com/office/drawing/2014/main" id="{C16C8D48-FC29-4F81-8CA4-0673200A9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6000" y="0"/>
            <a:ext cx="3096000" cy="11668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p:cNvSpPr>
            <a:spLocks noGrp="1"/>
          </p:cNvSpPr>
          <p:nvPr>
            <p:ph type="title" idx="4294967295"/>
          </p:nvPr>
        </p:nvSpPr>
        <p:spPr/>
        <p:txBody>
          <a:bodyPr/>
          <a:lstStyle/>
          <a:p>
            <a:endParaRPr lang="pt-BR"/>
          </a:p>
        </p:txBody>
      </p:sp>
      <p:sp>
        <p:nvSpPr>
          <p:cNvPr id="15362" name="Espaço Reservado para Conteúdo 2"/>
          <p:cNvSpPr>
            <a:spLocks noGrp="1"/>
          </p:cNvSpPr>
          <p:nvPr>
            <p:ph idx="4294967295"/>
          </p:nvPr>
        </p:nvSpPr>
        <p:spPr/>
        <p:txBody>
          <a:bodyPr/>
          <a:lstStyle/>
          <a:p>
            <a:r>
              <a:rPr lang="en-US" altLang="pt-BR" dirty="0"/>
              <a:t>Each presentation will have 5 minutes for the author's presentation and 3 minutes for the judging panel to ask questions</a:t>
            </a:r>
            <a:r>
              <a:rPr lang="pt-BR" altLang="pt-BR" dirty="0"/>
              <a:t>.</a:t>
            </a:r>
          </a:p>
          <a:p>
            <a:r>
              <a:rPr lang="en-US" altLang="pt-BR" dirty="0"/>
              <a:t>The work presentations will take place online in virtual rooms, whose links to access and day and time information will be sent by email to the author responsible for each work.</a:t>
            </a:r>
            <a:r>
              <a:rPr lang="pt-BR" altLang="pt-BR" dirty="0"/>
              <a:t>.</a:t>
            </a:r>
          </a:p>
          <a:p>
            <a:endParaRPr lang="pt-BR" dirty="0"/>
          </a:p>
        </p:txBody>
      </p:sp>
      <p:pic>
        <p:nvPicPr>
          <p:cNvPr id="5" name="Imagem 4" descr="Uma imagem contendo screenshot&#10;&#10;Descrição gerada automaticamente">
            <a:extLst>
              <a:ext uri="{FF2B5EF4-FFF2-40B4-BE49-F238E27FC236}">
                <a16:creationId xmlns:a16="http://schemas.microsoft.com/office/drawing/2014/main" id="{ED1A110D-F2E4-43A6-A3A6-4E37DA75DE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6000" y="0"/>
            <a:ext cx="3096000" cy="11668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p:cNvSpPr>
            <a:spLocks noGrp="1"/>
          </p:cNvSpPr>
          <p:nvPr>
            <p:ph type="title" idx="4294967295"/>
          </p:nvPr>
        </p:nvSpPr>
        <p:spPr/>
        <p:txBody>
          <a:bodyPr/>
          <a:lstStyle/>
          <a:p>
            <a:endParaRPr lang="pt-BR"/>
          </a:p>
        </p:txBody>
      </p:sp>
      <p:sp>
        <p:nvSpPr>
          <p:cNvPr id="15362" name="Espaço Reservado para Conteúdo 2"/>
          <p:cNvSpPr>
            <a:spLocks noGrp="1"/>
          </p:cNvSpPr>
          <p:nvPr>
            <p:ph idx="4294967295"/>
          </p:nvPr>
        </p:nvSpPr>
        <p:spPr/>
        <p:txBody>
          <a:bodyPr/>
          <a:lstStyle/>
          <a:p>
            <a:r>
              <a:rPr lang="en-US" altLang="pt-BR" dirty="0">
                <a:latin typeface="Verdana" pitchFamily="34" charset="0"/>
              </a:rPr>
              <a:t>The slides must follow the pattern of this model</a:t>
            </a:r>
            <a:r>
              <a:rPr lang="pt-BR" altLang="pt-BR" dirty="0">
                <a:latin typeface="Verdana" pitchFamily="34" charset="0"/>
              </a:rPr>
              <a:t>.</a:t>
            </a:r>
          </a:p>
          <a:p>
            <a:endParaRPr lang="pt-BR" altLang="pt-BR" dirty="0">
              <a:latin typeface="Verdana" pitchFamily="34" charset="0"/>
            </a:endParaRPr>
          </a:p>
          <a:p>
            <a:r>
              <a:rPr lang="en-US" altLang="pt-BR" dirty="0">
                <a:latin typeface="Verdana" pitchFamily="34" charset="0"/>
              </a:rPr>
              <a:t>We recommend preparing a maximum </a:t>
            </a:r>
            <a:r>
              <a:rPr lang="en-US" altLang="pt-BR">
                <a:latin typeface="Verdana" pitchFamily="34" charset="0"/>
              </a:rPr>
              <a:t>of 5-6 </a:t>
            </a:r>
            <a:r>
              <a:rPr lang="en-US" altLang="pt-BR" dirty="0">
                <a:latin typeface="Verdana" pitchFamily="34" charset="0"/>
              </a:rPr>
              <a:t>slides</a:t>
            </a:r>
            <a:r>
              <a:rPr lang="pt-BR" altLang="pt-BR" dirty="0">
                <a:latin typeface="Verdana" pitchFamily="34" charset="0"/>
              </a:rPr>
              <a:t>.</a:t>
            </a:r>
            <a:endParaRPr lang="pt-BR" dirty="0"/>
          </a:p>
        </p:txBody>
      </p:sp>
      <p:pic>
        <p:nvPicPr>
          <p:cNvPr id="5" name="Imagem 4" descr="Uma imagem contendo screenshot&#10;&#10;Descrição gerada automaticamente">
            <a:extLst>
              <a:ext uri="{FF2B5EF4-FFF2-40B4-BE49-F238E27FC236}">
                <a16:creationId xmlns:a16="http://schemas.microsoft.com/office/drawing/2014/main" id="{ED1A110D-F2E4-43A6-A3A6-4E37DA75DE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6000" y="0"/>
            <a:ext cx="3096000" cy="1166805"/>
          </a:xfrm>
          <a:prstGeom prst="rect">
            <a:avLst/>
          </a:prstGeom>
        </p:spPr>
      </p:pic>
    </p:spTree>
    <p:extLst>
      <p:ext uri="{BB962C8B-B14F-4D97-AF65-F5344CB8AC3E}">
        <p14:creationId xmlns:p14="http://schemas.microsoft.com/office/powerpoint/2010/main" val="346179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p:cNvSpPr>
            <a:spLocks noGrp="1"/>
          </p:cNvSpPr>
          <p:nvPr>
            <p:ph type="title" idx="4294967295"/>
          </p:nvPr>
        </p:nvSpPr>
        <p:spPr/>
        <p:txBody>
          <a:bodyPr/>
          <a:lstStyle/>
          <a:p>
            <a:r>
              <a:rPr lang="pt-BR" dirty="0" err="1"/>
              <a:t>Acknowledgments</a:t>
            </a:r>
            <a:endParaRPr lang="pt-BR" dirty="0"/>
          </a:p>
        </p:txBody>
      </p:sp>
      <p:sp>
        <p:nvSpPr>
          <p:cNvPr id="14338" name="Espaço Reservado para Conteúdo 2"/>
          <p:cNvSpPr>
            <a:spLocks noGrp="1"/>
          </p:cNvSpPr>
          <p:nvPr>
            <p:ph idx="4294967295"/>
          </p:nvPr>
        </p:nvSpPr>
        <p:spPr/>
        <p:txBody>
          <a:bodyPr/>
          <a:lstStyle/>
          <a:p>
            <a:pPr>
              <a:buFont typeface="Wingdings" pitchFamily="2" charset="2"/>
              <a:buNone/>
            </a:pPr>
            <a:r>
              <a:rPr lang="en-US" altLang="pt-BR" dirty="0">
                <a:latin typeface="Verdana" pitchFamily="34" charset="0"/>
              </a:rPr>
              <a:t>Space for the inclusion of the names of advisors, collaborators, participating institutions and development agencies and / or sponsors</a:t>
            </a:r>
            <a:r>
              <a:rPr lang="pt-BR" altLang="pt-BR" dirty="0">
                <a:latin typeface="Verdana" pitchFamily="34" charset="0"/>
              </a:rPr>
              <a:t>.</a:t>
            </a:r>
          </a:p>
          <a:p>
            <a:pPr>
              <a:buFont typeface="Wingdings" pitchFamily="2" charset="2"/>
              <a:buNone/>
            </a:pPr>
            <a:endParaRPr lang="pt-BR" dirty="0"/>
          </a:p>
        </p:txBody>
      </p:sp>
      <p:pic>
        <p:nvPicPr>
          <p:cNvPr id="3" name="Imagem 2" descr="Uma imagem contendo screenshot&#10;&#10;Descrição gerada automaticamente">
            <a:extLst>
              <a:ext uri="{FF2B5EF4-FFF2-40B4-BE49-F238E27FC236}">
                <a16:creationId xmlns:a16="http://schemas.microsoft.com/office/drawing/2014/main" id="{C16C8D48-FC29-4F81-8CA4-0673200A9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6000" y="0"/>
            <a:ext cx="3096000" cy="1166805"/>
          </a:xfrm>
          <a:prstGeom prst="rect">
            <a:avLst/>
          </a:prstGeom>
        </p:spPr>
      </p:pic>
    </p:spTree>
    <p:extLst>
      <p:ext uri="{BB962C8B-B14F-4D97-AF65-F5344CB8AC3E}">
        <p14:creationId xmlns:p14="http://schemas.microsoft.com/office/powerpoint/2010/main" val="329357147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126</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5</vt:i4>
      </vt:variant>
    </vt:vector>
  </HeadingPairs>
  <TitlesOfParts>
    <vt:vector size="11" baseType="lpstr">
      <vt:lpstr>Arial</vt:lpstr>
      <vt:lpstr>Calibri</vt:lpstr>
      <vt:lpstr>Calibri Light</vt:lpstr>
      <vt:lpstr>Verdana</vt:lpstr>
      <vt:lpstr>Wingdings</vt:lpstr>
      <vt:lpstr>Tema do Office</vt:lpstr>
      <vt:lpstr>TITLE OF WORK </vt:lpstr>
      <vt:lpstr>Apresentação do PowerPoint</vt:lpstr>
      <vt:lpstr>Apresentação do PowerPoint</vt:lpstr>
      <vt:lpstr>Apresentação do PowerPoint</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DO TRABALHO</dc:title>
  <dc:creator>Rodrigo Alvarenga Rezende</dc:creator>
  <cp:lastModifiedBy>Rodrigo Alvarenga Rezende</cp:lastModifiedBy>
  <cp:revision>3</cp:revision>
  <dcterms:created xsi:type="dcterms:W3CDTF">2020-08-21T18:44:56Z</dcterms:created>
  <dcterms:modified xsi:type="dcterms:W3CDTF">2020-08-21T19:30:57Z</dcterms:modified>
</cp:coreProperties>
</file>