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DF077-578F-415F-BB32-08590E14D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EB2091-0739-4D7F-BBE6-2ECA9AD42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99C31C-B306-442A-9641-B10559F5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A2B1C-E120-4B59-9E36-F5CD9778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607E-33D5-4AE1-AB88-E14626CB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525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4BF21-CBC3-4745-92AA-2EE19E95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CEBF70-07D2-4F4E-8E14-E5FE900D5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46E730-E9DD-4562-8B40-CA0F11FF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2A6280-35CB-46B2-9A99-06258765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0412D9-E2FC-49B0-AA45-4F7B0081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098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71575B-8142-404D-9087-2EC07D4E7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D4F8D4-1DC9-4FF4-9A46-A05B5632A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83BCC8-2DB8-4FD0-90EC-59116F42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EFA690-3922-4EC0-9506-C5C6DF2B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D877F6-1DB3-4381-BC29-E24AA660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20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DFED7-AF77-4678-8857-0EB98FA58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4B4539-58BD-4E25-8FB4-B6D8FDB08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601EB7-8624-4FDE-83F8-70F435D30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A76D17-4722-41B7-801E-020929E5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1585D9-70E3-4346-A613-856E91F3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76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CF2A9-0C90-46C9-BF1E-513515E3D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3F65BB-6F47-4E55-8ABE-95A08AF0C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EA39E9-D23A-4D95-B8DD-8184744C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DE28C4-88D8-4EBA-AE4D-CA65407E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B3C899-67EA-4076-A1F2-3B88CCF6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1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6819B-2CB7-4B07-9701-B378D4B9A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CC835E-AD71-445A-983F-2991920DC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AF2BB7-0873-4AAD-8E53-08D070DCB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97960F-975A-4CAC-ACB5-926DF4289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09B61F-D1D6-4AA4-A229-102E687B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385D62-E871-4F29-B449-7BFE1C50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22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697CD-5CBE-4782-8A29-6B8AFA083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BAA9D4-103D-4548-A1AD-445DE801E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210D6D1-DA50-49F3-A8F9-01333595D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A061BC0-8AAB-48D2-A2AD-41C92395E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9476F5-EAE3-4352-B16C-4C218C47B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0FE99B6-0381-464C-BBE1-5FAE4DE0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D36CDB6-20AF-494C-A489-07A3110E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58C959-8785-4342-8335-A278D8F1D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81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22EAB-E00F-4656-A19F-282DDDA8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FFBDFD8-A7D2-4BC4-A8BB-C7CC048D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F9CBA62-F7DC-4458-B6A9-664D10CA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4F62A2E-65C8-4BA8-B13E-E7DAF9D4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70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189A99-3BC4-496D-8DFE-A2518545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E57CACD-2EEB-4C42-9B75-F36DA370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C000C0F-C99D-4DC2-BB3A-A845240E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88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D443C-C5DE-4B3D-A2E1-916CF2EF8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828140-71EA-4063-BFA2-71FE0D47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06B40D-DE4D-4A8C-9004-1B223452B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65B5E0-454F-4190-962B-3D5B64D4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90B4F2-B426-4E1B-8671-4BBA13F1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D1D14C-4673-48FD-BB7F-23B08007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4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2B4D9-1CD7-4995-92B3-E64F3310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94BD2DF-7535-43B0-8BDC-0BC78372B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7E003A-84C9-4A78-9BD5-9DD0AAD8D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185075-0468-46DE-9A37-409467EF5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BC5EC9-D411-4541-BAB2-FD8F3D7EA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A06D9E-2CEE-4D40-90F7-691B1A6B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51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4EF35EB-3D2E-48FC-82F4-33D8C1C8C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5A6EC4-CFF2-4C82-B8C2-F019B8841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D95073-0412-4EC3-BB06-97E14861C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20FFE-4FE7-46D1-BA43-6C74A0025868}" type="datetimeFigureOut">
              <a:rPr lang="pt-BR" smtClean="0"/>
              <a:t>21/08/2020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CDC8BA-97AF-4BD5-9825-A99B144B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5AB849-583E-4AAA-B622-D2FCA05AE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4ABDC-C69A-45FB-A548-92B9E51596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38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1"/>
          <p:cNvSpPr>
            <a:spLocks noGrp="1"/>
          </p:cNvSpPr>
          <p:nvPr>
            <p:ph type="ctrTitle" idx="4294967295"/>
          </p:nvPr>
        </p:nvSpPr>
        <p:spPr>
          <a:xfrm>
            <a:off x="1314450" y="2774950"/>
            <a:ext cx="9144000" cy="1203325"/>
          </a:xfrm>
        </p:spPr>
        <p:txBody>
          <a:bodyPr anchor="b"/>
          <a:lstStyle/>
          <a:p>
            <a:pPr algn="ctr"/>
            <a:r>
              <a:rPr lang="pt-BR" sz="4800" dirty="0"/>
              <a:t>TÍTULO DO TRABALHO </a:t>
            </a:r>
          </a:p>
        </p:txBody>
      </p:sp>
      <p:sp>
        <p:nvSpPr>
          <p:cNvPr id="13314" name="Subtítulo 2"/>
          <p:cNvSpPr>
            <a:spLocks noGrp="1"/>
          </p:cNvSpPr>
          <p:nvPr>
            <p:ph type="subTitle" idx="4294967295"/>
          </p:nvPr>
        </p:nvSpPr>
        <p:spPr>
          <a:xfrm>
            <a:off x="1863725" y="4181475"/>
            <a:ext cx="8464550" cy="17208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pt-BR" sz="3000" dirty="0"/>
              <a:t>Autor (Instituição) </a:t>
            </a:r>
          </a:p>
          <a:p>
            <a:pPr marL="0" indent="0" algn="ctr">
              <a:buFont typeface="Wingdings" pitchFamily="2" charset="2"/>
              <a:buNone/>
            </a:pPr>
            <a:r>
              <a:rPr lang="pt-BR" sz="3000" dirty="0"/>
              <a:t>Coautores (Instituição) </a:t>
            </a:r>
          </a:p>
          <a:p>
            <a:pPr marL="0" indent="0" algn="ctr">
              <a:buFont typeface="Wingdings" pitchFamily="2" charset="2"/>
              <a:buNone/>
            </a:pPr>
            <a:r>
              <a:rPr lang="pt-BR" sz="3000" dirty="0"/>
              <a:t>e-mail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91138" y="6264275"/>
            <a:ext cx="160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/>
              <a:t>Agosto 2020</a:t>
            </a:r>
          </a:p>
        </p:txBody>
      </p:sp>
      <p:pic>
        <p:nvPicPr>
          <p:cNvPr id="3" name="Imagem 2" descr="Uma imagem contendo screenshot&#10;&#10;Descrição gerada automaticamente">
            <a:extLst>
              <a:ext uri="{FF2B5EF4-FFF2-40B4-BE49-F238E27FC236}">
                <a16:creationId xmlns:a16="http://schemas.microsoft.com/office/drawing/2014/main" id="{506F1436-AB5B-433B-B7FE-740F0A7B4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424" y="14525"/>
            <a:ext cx="5760000" cy="21708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t-BR" altLang="pt-BR" dirty="0">
                <a:latin typeface="Verdana" pitchFamily="34" charset="0"/>
              </a:rPr>
              <a:t>A apresentação deve ser estruturada em:</a:t>
            </a:r>
          </a:p>
          <a:p>
            <a:pPr>
              <a:buFont typeface="Wingdings" pitchFamily="2" charset="2"/>
              <a:buNone/>
            </a:pPr>
            <a:endParaRPr lang="pt-BR" altLang="pt-BR" dirty="0">
              <a:latin typeface="Verdana" pitchFamily="34" charset="0"/>
            </a:endParaRPr>
          </a:p>
          <a:p>
            <a:r>
              <a:rPr lang="pt-BR" altLang="pt-BR" dirty="0">
                <a:latin typeface="Verdana" pitchFamily="34" charset="0"/>
              </a:rPr>
              <a:t>Introdução /Objetivos</a:t>
            </a:r>
          </a:p>
          <a:p>
            <a:r>
              <a:rPr lang="pt-BR" altLang="pt-BR" dirty="0">
                <a:latin typeface="Verdana" pitchFamily="34" charset="0"/>
              </a:rPr>
              <a:t>Metodologia</a:t>
            </a:r>
          </a:p>
          <a:p>
            <a:r>
              <a:rPr lang="pt-BR" altLang="pt-BR" dirty="0">
                <a:latin typeface="Verdana" pitchFamily="34" charset="0"/>
              </a:rPr>
              <a:t>Resultados e discussão</a:t>
            </a:r>
          </a:p>
          <a:p>
            <a:r>
              <a:rPr lang="pt-BR" altLang="pt-BR" dirty="0">
                <a:latin typeface="Verdana" pitchFamily="34" charset="0"/>
              </a:rPr>
              <a:t>Conclusões</a:t>
            </a:r>
            <a:endParaRPr lang="pt-BR" dirty="0"/>
          </a:p>
        </p:txBody>
      </p:sp>
      <p:pic>
        <p:nvPicPr>
          <p:cNvPr id="3" name="Imagem 2" descr="Uma imagem contendo screenshot&#10;&#10;Descrição gerada automaticamente">
            <a:extLst>
              <a:ext uri="{FF2B5EF4-FFF2-40B4-BE49-F238E27FC236}">
                <a16:creationId xmlns:a16="http://schemas.microsoft.com/office/drawing/2014/main" id="{C16C8D48-FC29-4F81-8CA4-0673200A9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0" y="0"/>
            <a:ext cx="3096000" cy="11668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altLang="pt-BR" dirty="0"/>
              <a:t>Cada apresentação terá 5 minutos para a exposição do autor e 3 minutos para a comissão julgadora fazer questionamentos.</a:t>
            </a:r>
          </a:p>
          <a:p>
            <a:r>
              <a:rPr lang="pt-BR" altLang="pt-BR" dirty="0"/>
              <a:t>As apresentações de trabalho ocorrerão online em salas virtuais, cujos links para acesso e informação de dia e horário serão enviados por </a:t>
            </a:r>
            <a:r>
              <a:rPr lang="pt-BR" altLang="pt-BR" dirty="0" err="1"/>
              <a:t>email</a:t>
            </a:r>
            <a:r>
              <a:rPr lang="pt-BR" altLang="pt-BR" dirty="0"/>
              <a:t> ao autor responsável por cada trabalho.</a:t>
            </a:r>
          </a:p>
          <a:p>
            <a:endParaRPr lang="pt-BR" dirty="0"/>
          </a:p>
        </p:txBody>
      </p:sp>
      <p:pic>
        <p:nvPicPr>
          <p:cNvPr id="5" name="Imagem 4" descr="Uma imagem contendo screenshot&#10;&#10;Descrição gerada automaticamente">
            <a:extLst>
              <a:ext uri="{FF2B5EF4-FFF2-40B4-BE49-F238E27FC236}">
                <a16:creationId xmlns:a16="http://schemas.microsoft.com/office/drawing/2014/main" id="{ED1A110D-F2E4-43A6-A3A6-4E37DA75D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0" y="0"/>
            <a:ext cx="3096000" cy="11668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altLang="pt-BR" dirty="0">
                <a:latin typeface="Verdana" pitchFamily="34" charset="0"/>
              </a:rPr>
              <a:t>Os slides devem seguir o padrão deste modelo.</a:t>
            </a:r>
          </a:p>
          <a:p>
            <a:endParaRPr lang="pt-BR" altLang="pt-BR" dirty="0">
              <a:latin typeface="Verdana" pitchFamily="34" charset="0"/>
            </a:endParaRPr>
          </a:p>
          <a:p>
            <a:r>
              <a:rPr lang="pt-BR" altLang="pt-BR" dirty="0">
                <a:latin typeface="Verdana" pitchFamily="34" charset="0"/>
              </a:rPr>
              <a:t>Recomendamos preparar no </a:t>
            </a:r>
            <a:r>
              <a:rPr lang="pt-BR" altLang="pt-BR">
                <a:latin typeface="Verdana" pitchFamily="34" charset="0"/>
              </a:rPr>
              <a:t>máximo 5-6 </a:t>
            </a:r>
            <a:r>
              <a:rPr lang="pt-BR" altLang="pt-BR" dirty="0">
                <a:latin typeface="Verdana" pitchFamily="34" charset="0"/>
              </a:rPr>
              <a:t>slides.</a:t>
            </a:r>
            <a:endParaRPr lang="pt-BR" dirty="0"/>
          </a:p>
        </p:txBody>
      </p:sp>
      <p:pic>
        <p:nvPicPr>
          <p:cNvPr id="5" name="Imagem 4" descr="Uma imagem contendo screenshot&#10;&#10;Descrição gerada automaticamente">
            <a:extLst>
              <a:ext uri="{FF2B5EF4-FFF2-40B4-BE49-F238E27FC236}">
                <a16:creationId xmlns:a16="http://schemas.microsoft.com/office/drawing/2014/main" id="{ED1A110D-F2E4-43A6-A3A6-4E37DA75D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0" y="0"/>
            <a:ext cx="3096000" cy="116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9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t-BR" altLang="pt-BR" dirty="0">
                <a:latin typeface="Verdana" pitchFamily="34" charset="0"/>
              </a:rPr>
              <a:t>Espaço para a inclusão de nomes de orientadores, colaboradores, instituições participantes e agências de fomento e/ou patrocinadores.</a:t>
            </a:r>
          </a:p>
          <a:p>
            <a:pPr>
              <a:buFont typeface="Wingdings" pitchFamily="2" charset="2"/>
              <a:buNone/>
            </a:pPr>
            <a:endParaRPr lang="pt-BR" dirty="0"/>
          </a:p>
        </p:txBody>
      </p:sp>
      <p:pic>
        <p:nvPicPr>
          <p:cNvPr id="3" name="Imagem 2" descr="Uma imagem contendo screenshot&#10;&#10;Descrição gerada automaticamente">
            <a:extLst>
              <a:ext uri="{FF2B5EF4-FFF2-40B4-BE49-F238E27FC236}">
                <a16:creationId xmlns:a16="http://schemas.microsoft.com/office/drawing/2014/main" id="{C16C8D48-FC29-4F81-8CA4-0673200A9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0" y="0"/>
            <a:ext cx="3096000" cy="116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71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Tema do Office</vt:lpstr>
      <vt:lpstr>TÍTULO DO TRABALHO </vt:lpstr>
      <vt:lpstr>Apresentação do PowerPoint</vt:lpstr>
      <vt:lpstr>Apresentação do PowerPoint</vt:lpstr>
      <vt:lpstr>Apresentação do PowerPoint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Rodrigo Alvarenga Rezende</dc:creator>
  <cp:lastModifiedBy>Rodrigo Alvarenga Rezende</cp:lastModifiedBy>
  <cp:revision>3</cp:revision>
  <dcterms:created xsi:type="dcterms:W3CDTF">2020-08-21T18:44:56Z</dcterms:created>
  <dcterms:modified xsi:type="dcterms:W3CDTF">2020-08-21T19:31:20Z</dcterms:modified>
</cp:coreProperties>
</file>