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39600188"/>
  <p:notesSz cx="6858000" cy="9144000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2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2393" autoAdjust="0"/>
  </p:normalViewPr>
  <p:slideViewPr>
    <p:cSldViewPr snapToGrid="0">
      <p:cViewPr varScale="1">
        <p:scale>
          <a:sx n="11" d="100"/>
          <a:sy n="11" d="100"/>
        </p:scale>
        <p:origin x="2670" y="198"/>
      </p:cViewPr>
      <p:guideLst>
        <p:guide orient="horz" pos="12472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6480867"/>
            <a:ext cx="27539395" cy="1378673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0799268"/>
            <a:ext cx="24299466" cy="9560876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506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82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108343"/>
            <a:ext cx="6986096" cy="3355932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108343"/>
            <a:ext cx="20553298" cy="33559329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084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793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9872559"/>
            <a:ext cx="27944386" cy="16472575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6500971"/>
            <a:ext cx="27944386" cy="8662538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92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0541716"/>
            <a:ext cx="13769697" cy="2512595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0541716"/>
            <a:ext cx="13769697" cy="2512595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330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108352"/>
            <a:ext cx="27944386" cy="765420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9707549"/>
            <a:ext cx="13706415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4465069"/>
            <a:ext cx="13706415" cy="212759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9707549"/>
            <a:ext cx="13773917" cy="4757520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4465069"/>
            <a:ext cx="13773917" cy="2127593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2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23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09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5701703"/>
            <a:ext cx="16402140" cy="28141800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297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640012"/>
            <a:ext cx="10449614" cy="9240044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5701703"/>
            <a:ext cx="16402140" cy="28141800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1880056"/>
            <a:ext cx="10449614" cy="22009274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528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DD047-B220-41F8-99FA-14F7506348B2}" type="datetimeFigureOut">
              <a:rPr lang="pt-BR" smtClean="0"/>
              <a:t>08/07/2024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83C73-EF36-4FFC-BEC1-140E0C125A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471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Interface gráfica do usuário&#10;&#10;Descrição gerada automaticamente">
            <a:extLst>
              <a:ext uri="{FF2B5EF4-FFF2-40B4-BE49-F238E27FC236}">
                <a16:creationId xmlns:a16="http://schemas.microsoft.com/office/drawing/2014/main" id="{6E5DB028-8E86-4FAF-8B8F-D7159FE2C4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7949"/>
            <a:ext cx="32329180" cy="427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185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marcella nascimento</dc:creator>
  <cp:lastModifiedBy>ciepesquisa uniara</cp:lastModifiedBy>
  <cp:revision>15</cp:revision>
  <dcterms:created xsi:type="dcterms:W3CDTF">2015-08-10T17:06:45Z</dcterms:created>
  <dcterms:modified xsi:type="dcterms:W3CDTF">2024-07-08T14:40:02Z</dcterms:modified>
</cp:coreProperties>
</file>